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5143500" cx="9144000"/>
  <p:notesSz cx="6858000" cy="9144000"/>
  <p:embeddedFontLst>
    <p:embeddedFont>
      <p:font typeface="Poppins"/>
      <p:regular r:id="rId89"/>
      <p:bold r:id="rId90"/>
      <p:italic r:id="rId91"/>
      <p:boldItalic r:id="rId92"/>
    </p:embeddedFont>
    <p:embeddedFont>
      <p:font typeface="Didact Gothic"/>
      <p:regular r:id="rId93"/>
    </p:embeddedFont>
    <p:embeddedFont>
      <p:font typeface="Lora"/>
      <p:regular r:id="rId94"/>
      <p:bold r:id="rId95"/>
      <p:italic r:id="rId96"/>
      <p:boldItalic r:id="rId97"/>
    </p:embeddedFont>
    <p:embeddedFont>
      <p:font typeface="Aclonica"/>
      <p:regular r:id="rId98"/>
    </p:embeddedFont>
    <p:embeddedFont>
      <p:font typeface="Homemade Apple"/>
      <p:regular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0AE2CB-DF83-42FE-A407-A5972CD21308}">
  <a:tblStyle styleId="{9A0AE2CB-DF83-42FE-A407-A5972CD2130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02D2034-DE51-46CC-8147-55BC1C0A8A18}" styleName="Table_1">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D83BC13-923D-4C47-A5A1-32487D42C631}"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Lora-bold.fntdata"/><Relationship Id="rId94" Type="http://schemas.openxmlformats.org/officeDocument/2006/relationships/font" Target="fonts/Lora-regular.fntdata"/><Relationship Id="rId97" Type="http://schemas.openxmlformats.org/officeDocument/2006/relationships/font" Target="fonts/Lora-boldItalic.fntdata"/><Relationship Id="rId96" Type="http://schemas.openxmlformats.org/officeDocument/2006/relationships/font" Target="fonts/Lora-italic.fntdata"/><Relationship Id="rId11" Type="http://schemas.openxmlformats.org/officeDocument/2006/relationships/slide" Target="slides/slide6.xml"/><Relationship Id="rId99" Type="http://schemas.openxmlformats.org/officeDocument/2006/relationships/font" Target="fonts/HomemadeApple-regular.fntdata"/><Relationship Id="rId10" Type="http://schemas.openxmlformats.org/officeDocument/2006/relationships/slide" Target="slides/slide5.xml"/><Relationship Id="rId98" Type="http://schemas.openxmlformats.org/officeDocument/2006/relationships/font" Target="fonts/Aclonica-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Poppins-italic.fntdata"/><Relationship Id="rId90" Type="http://schemas.openxmlformats.org/officeDocument/2006/relationships/font" Target="fonts/Poppins-bold.fntdata"/><Relationship Id="rId93" Type="http://schemas.openxmlformats.org/officeDocument/2006/relationships/font" Target="fonts/DidactGothic-regular.fntdata"/><Relationship Id="rId92" Type="http://schemas.openxmlformats.org/officeDocument/2006/relationships/font" Target="fonts/Poppi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font" Target="fonts/Poppins-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Intro and Objective - Inventory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a96a2bb14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a96a2bb14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a8db8a9f6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a8db8a9f6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a8db8a9f69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a8db8a9f69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a8db8a9f69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a8db8a9f69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a8db8a9f69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a8db8a9f69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a54aa7da92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a54aa7da92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a8db8a9f69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a8db8a9f69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a8db8a9f69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a8db8a9f69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a015e2c31a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a015e2c31a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a96a2bb149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a96a2bb149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a27da0331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a27da0331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Intro and Objective - Inventory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a54aa7da92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a54aa7da92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CPM do Cost per Mille and Region and Gender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a015e2c31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a015e2c31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a015e2c31a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a015e2c31a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a015e2c31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a015e2c31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Edwin</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a27da0331f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a27da0331f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a072e9be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a072e9be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a476bfc2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a476bfc2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a8db8a9f69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a8db8a9f69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a8db8a9f69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a8db8a9f69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91197286d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91197286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a27da0331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a27da0331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Intro and Objective - Inventory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91197286d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91197286d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91197286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91197286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a8db8a9f6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a8db8a9f6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a8db8a9f6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a8db8a9f6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a82e3280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a82e3280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a27da0331f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a27da0331f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a5adcda1ef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a5adcda1ef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a94ab98e9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a94ab98e9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a47b18fc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a47b18fc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90ecb3f0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90ecb3f0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9ca5c5d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9ca5c5d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Intro and Objective - Inventory </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Our goal for this project was to analyze using audience, creative, spatial/location, and inventory data</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
                <a:solidFill>
                  <a:schemeClr val="dk1"/>
                </a:solidFill>
              </a:rPr>
              <a:t>We wanted to understand overall performance by looking at key KPIs</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90ecb3f03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90ecb3f03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a54aa7da9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a54aa7da9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a54aa7da9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a54aa7da9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a5adcda1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a5adcda1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a9165bbf40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a9165bbf40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9bf6335f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9bf6335f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a91032323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a91032323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Bily - 970x250 being one of the more cost inefficient sizes is worth acknowledging due it being a strong performer. Most likely due in part to its large size and placement. 970x250 is considered a premium ad slot. (Largest, most viewable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Safe to say that 728x90 is the best overall performer given it is the most cost efficient ad size, and ranks highest in viewability, and places top 2 in CTR. It’s balance of cost efficiency and engagement demonstrates its reliability and strong performance across the board.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320x50 has the strongest conversion rate here despite ranking low amongst the other performance metrics. As a mobile banner, the low viewability and ctr are expected due to them being easily scrolled past. But having the highest conversion rate is a good testament to the ad size attracting more intentional viewers, and high quality traffic.</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a9165bbf40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a9165bbf40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Kiki</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a5adcda1ef_1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a5adcda1ef_1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Kiki</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a5adcda1ef_1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a5adcda1ef_1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Kiki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a94ab98e9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a94ab98e9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Spatial - Ibrahim</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a9165bbf4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a9165bbf4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Beverly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a9165bbf40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a9165bbf40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Beverly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a9165bbf4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a9165bbf4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Beverly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a9165bbf40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a9165bbf40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Beverly</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a9165bbf40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a9165bbf40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Beverly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a9165bbf4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a9165bbf4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Kiki</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a9165bbf40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a9165bbf40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Beverly</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a9165bbf40_2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a9165bbf40_2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Beverly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a9165bbf40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a9165bbf40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Beverly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a27da0331f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a27da0331f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group is Inventory</a:t>
            </a:r>
            <a:endParaRPr/>
          </a:p>
          <a:p>
            <a:pPr indent="0" lvl="0" marL="0" rtl="0" algn="l">
              <a:spcBef>
                <a:spcPts val="0"/>
              </a:spcBef>
              <a:spcAft>
                <a:spcPts val="0"/>
              </a:spcAft>
              <a:buNone/>
            </a:pPr>
            <a:r>
              <a:rPr lang="en"/>
              <a:t>In charge of determing</a:t>
            </a:r>
            <a:endParaRPr/>
          </a:p>
          <a:p>
            <a:pPr indent="-298450" lvl="0" marL="457200" rtl="0" algn="l">
              <a:spcBef>
                <a:spcPts val="0"/>
              </a:spcBef>
              <a:spcAft>
                <a:spcPts val="0"/>
              </a:spcAft>
              <a:buSzPts val="1100"/>
              <a:buAutoNum type="arabicPeriod"/>
            </a:pPr>
            <a:r>
              <a:rPr lang="en"/>
              <a:t>Which inventory sources (virtual platforms) delivered the best performance</a:t>
            </a:r>
            <a:endParaRPr/>
          </a:p>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a5adcda1ef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a5adcda1ef_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 Lisa</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a358606b2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a358606b2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first inventory source we will be talking about is AD Exchange </a:t>
            </a:r>
            <a:endParaRPr/>
          </a:p>
          <a:p>
            <a:pPr indent="-298450" lvl="0" marL="457200" rtl="0" algn="l">
              <a:spcBef>
                <a:spcPts val="0"/>
              </a:spcBef>
              <a:spcAft>
                <a:spcPts val="0"/>
              </a:spcAft>
              <a:buSzPts val="1100"/>
              <a:buChar char="●"/>
            </a:pPr>
            <a:r>
              <a:rPr lang="en"/>
              <a:t>An ad exchange is basically a digital marketplace where advertisers</a:t>
            </a:r>
            <a:endParaRPr/>
          </a:p>
          <a:p>
            <a:pPr indent="-298450" lvl="0" marL="457200" rtl="0" algn="l">
              <a:spcBef>
                <a:spcPts val="0"/>
              </a:spcBef>
              <a:spcAft>
                <a:spcPts val="0"/>
              </a:spcAft>
              <a:buSzPts val="1100"/>
              <a:buChar char="●"/>
            </a:pPr>
            <a:r>
              <a:rPr lang="en"/>
              <a:t>determines where your ads get shown, how much it is being shown, and how much you at startuslink have to pay for it</a:t>
            </a:r>
            <a:endParaRPr/>
          </a:p>
          <a:p>
            <a:pPr indent="-298450" lvl="0" marL="457200" rtl="0" algn="l">
              <a:spcBef>
                <a:spcPts val="0"/>
              </a:spcBef>
              <a:spcAft>
                <a:spcPts val="0"/>
              </a:spcAft>
              <a:buSzPts val="1100"/>
              <a:buChar char="●"/>
            </a:pPr>
            <a:r>
              <a:rPr lang="en"/>
              <a:t>Our team had to decide which AD exchange (dm) is best for your team to use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chart shows how each ad exchange performed based on CTR</a:t>
            </a:r>
            <a:endParaRPr/>
          </a:p>
          <a:p>
            <a:pPr indent="-298450" lvl="0" marL="457200" rtl="0" algn="l">
              <a:spcBef>
                <a:spcPts val="0"/>
              </a:spcBef>
              <a:spcAft>
                <a:spcPts val="0"/>
              </a:spcAft>
              <a:buSzPts val="1100"/>
              <a:buChar char="●"/>
            </a:pPr>
            <a:r>
              <a:rPr lang="en"/>
              <a:t>CTR tells us out of all the people who saw our ad how many people clicked on it</a:t>
            </a:r>
            <a:endParaRPr/>
          </a:p>
          <a:p>
            <a:pPr indent="-298450" lvl="0" marL="457200" rtl="0" algn="l">
              <a:spcBef>
                <a:spcPts val="0"/>
              </a:spcBef>
              <a:spcAft>
                <a:spcPts val="0"/>
              </a:spcAft>
              <a:buSzPts val="1100"/>
              <a:buChar char="●"/>
            </a:pPr>
            <a:r>
              <a:rPr lang="en"/>
              <a:t>The higher the CTR = stronger engagement</a:t>
            </a:r>
            <a:endParaRPr/>
          </a:p>
          <a:p>
            <a:pPr indent="-298450" lvl="0" marL="457200" rtl="0" algn="l">
              <a:spcBef>
                <a:spcPts val="0"/>
              </a:spcBef>
              <a:spcAft>
                <a:spcPts val="0"/>
              </a:spcAft>
              <a:buSzPts val="1100"/>
              <a:buChar char="●"/>
            </a:pPr>
            <a:r>
              <a:rPr lang="en"/>
              <a:t>As you can see…</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a5adcda1e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a5adcda1e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a238ee258d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a238ee258d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Still generating the most clicks while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a8d1cc814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a8d1cc814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a5adcda1e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a5adcda1e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a696eb21e6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a696eb21e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Still generating the most clicks while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a696eb21e6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a696eb21e6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second inventory source we will be talking about is Deal types</a:t>
            </a:r>
            <a:endParaRPr/>
          </a:p>
          <a:p>
            <a:pPr indent="-298450" lvl="0" marL="457200" rtl="0" algn="l">
              <a:spcBef>
                <a:spcPts val="0"/>
              </a:spcBef>
              <a:spcAft>
                <a:spcPts val="0"/>
              </a:spcAft>
              <a:buSzPts val="1100"/>
              <a:buChar char="●"/>
            </a:pPr>
            <a:r>
              <a:rPr lang="en"/>
              <a:t>Deal types describe how advertisers buy ad inventory from publishers</a:t>
            </a:r>
            <a:endParaRPr/>
          </a:p>
          <a:p>
            <a:pPr indent="-298450" lvl="0" marL="457200" rtl="0" algn="l">
              <a:spcBef>
                <a:spcPts val="0"/>
              </a:spcBef>
              <a:spcAft>
                <a:spcPts val="0"/>
              </a:spcAft>
              <a:buSzPts val="1100"/>
              <a:buChar char="●"/>
            </a:pPr>
            <a:r>
              <a:rPr lang="en"/>
              <a:t>Open Exchange – open auction, hundreds of buyers competing</a:t>
            </a:r>
            <a:endParaRPr/>
          </a:p>
          <a:p>
            <a:pPr indent="-298450" lvl="0" marL="457200" rtl="0" algn="l">
              <a:spcBef>
                <a:spcPts val="0"/>
              </a:spcBef>
              <a:spcAft>
                <a:spcPts val="0"/>
              </a:spcAft>
              <a:buSzPts val="1100"/>
              <a:buChar char="●"/>
            </a:pPr>
            <a:r>
              <a:rPr lang="en"/>
              <a:t>Private Marketplace (PMP) - invitation-only auctions, higher quality, but non-guaranteed</a:t>
            </a:r>
            <a:endParaRPr/>
          </a:p>
          <a:p>
            <a:pPr indent="-298450" lvl="0" marL="457200" rtl="0" algn="l">
              <a:spcBef>
                <a:spcPts val="0"/>
              </a:spcBef>
              <a:spcAft>
                <a:spcPts val="0"/>
              </a:spcAft>
              <a:buSzPts val="1100"/>
              <a:buChar char="●"/>
            </a:pPr>
            <a:r>
              <a:rPr lang="en"/>
              <a:t>Programmatic guaranteed - direct deals with publishers, premium quality, with guaranteed impressions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With all the summarized KPIs</a:t>
            </a:r>
            <a:endParaRPr/>
          </a:p>
          <a:p>
            <a:pPr indent="-298450" lvl="0" marL="457200" rtl="0" algn="l">
              <a:spcBef>
                <a:spcPts val="0"/>
              </a:spcBef>
              <a:spcAft>
                <a:spcPts val="0"/>
              </a:spcAft>
              <a:buSzPts val="1100"/>
              <a:buChar char="●"/>
            </a:pPr>
            <a:r>
              <a:rPr lang="en"/>
              <a:t>The deal type that performed well consistently is PG</a:t>
            </a:r>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a5adcda1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a5adcda1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a358606b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a358606b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third inventory source we will be talking about is Websites </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This slide gives us an overall view of how our campaign performed across different websites and content categories</a:t>
            </a:r>
            <a:br>
              <a:rPr lang="en"/>
            </a:br>
            <a:endParaRPr/>
          </a:p>
          <a:p>
            <a:pPr indent="-298450" lvl="0" marL="457200" rtl="0" algn="l">
              <a:spcBef>
                <a:spcPts val="0"/>
              </a:spcBef>
              <a:spcAft>
                <a:spcPts val="0"/>
              </a:spcAft>
              <a:buSzPts val="1100"/>
              <a:buChar char="●"/>
            </a:pPr>
            <a:r>
              <a:rPr lang="en"/>
              <a:t>This is specifically on CTR which tells us how many people actually clicked after seeing our ad</a:t>
            </a:r>
            <a:endParaRPr/>
          </a:p>
          <a:p>
            <a:pPr indent="0" lvl="0" marL="457200" rtl="0" algn="l">
              <a:spcBef>
                <a:spcPts val="0"/>
              </a:spcBef>
              <a:spcAft>
                <a:spcPts val="0"/>
              </a:spcAft>
              <a:buNone/>
            </a:pPr>
            <a:r>
              <a:rPr lang="en"/>
              <a:t> </a:t>
            </a:r>
            <a:endParaRPr/>
          </a:p>
          <a:p>
            <a:pPr indent="-298450" lvl="0" marL="457200" rtl="0" algn="l">
              <a:spcBef>
                <a:spcPts val="0"/>
              </a:spcBef>
              <a:spcAft>
                <a:spcPts val="0"/>
              </a:spcAft>
              <a:buSzPts val="1100"/>
              <a:buChar char="●"/>
            </a:pPr>
            <a:r>
              <a:rPr lang="en"/>
              <a:t>At the top, we highlight the five websites that drove the strongest engagement</a:t>
            </a:r>
            <a:endParaRPr/>
          </a:p>
          <a:p>
            <a:pPr indent="0" lvl="0" marL="457200" rtl="0" algn="l">
              <a:spcBef>
                <a:spcPts val="0"/>
              </a:spcBef>
              <a:spcAft>
                <a:spcPts val="0"/>
              </a:spcAft>
              <a:buNone/>
            </a:pPr>
            <a:r>
              <a:rPr lang="en"/>
              <a:t> </a:t>
            </a:r>
            <a:endParaRPr/>
          </a:p>
          <a:p>
            <a:pPr indent="-298450" lvl="0" marL="457200" rtl="0" algn="l">
              <a:spcBef>
                <a:spcPts val="0"/>
              </a:spcBef>
              <a:spcAft>
                <a:spcPts val="0"/>
              </a:spcAft>
              <a:buSzPts val="1100"/>
              <a:buChar char="●"/>
            </a:pPr>
            <a:r>
              <a:rPr lang="en"/>
              <a:t>These are the environments where users were most responsive to the campaign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a696eb21e6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a696eb21e6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9ca5c5dd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9ca5c5dd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General Overview - Audience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a696eb21e6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3a696eb21e6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a8d1cc814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a8d1cc814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a8d1cc814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a8d1cc814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a8d1cc814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a8d1cc814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a5adcda1ef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3a5adcda1ef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a8d1cc814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a8d1cc81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a8d1cc81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a8d1cc81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a96a2bb149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a96a2bb149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table shows the top-performing websites in each content category based on CTR</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a79aa621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a79aa621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a27da0331f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a27da0331f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a27da0331f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a27da0331f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a2839954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a2839954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 </a:t>
            </a:r>
            <a:br>
              <a:rPr lang="en"/>
            </a:br>
            <a:r>
              <a:rPr lang="en"/>
              <a:t>Audience - </a:t>
            </a:r>
            <a:br>
              <a:rPr lang="en"/>
            </a:br>
            <a:r>
              <a:rPr lang="en"/>
              <a:t>Creative - </a:t>
            </a:r>
            <a:r>
              <a:rPr lang="en">
                <a:solidFill>
                  <a:schemeClr val="dk1"/>
                </a:solidFill>
              </a:rPr>
              <a:t>Beverly or Billy?</a:t>
            </a:r>
            <a:endParaRPr>
              <a:solidFill>
                <a:schemeClr val="dk1"/>
              </a:solidFill>
            </a:endParaRPr>
          </a:p>
          <a:p>
            <a:pPr indent="0" lvl="0" marL="0" rtl="0" algn="l">
              <a:spcBef>
                <a:spcPts val="0"/>
              </a:spcBef>
              <a:spcAft>
                <a:spcPts val="0"/>
              </a:spcAft>
              <a:buNone/>
            </a:pPr>
            <a:r>
              <a:rPr lang="en"/>
              <a:t>Inventory -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a94ab98e91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a94ab98e91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 </a:t>
            </a:r>
            <a:br>
              <a:rPr lang="en"/>
            </a:br>
            <a:r>
              <a:rPr lang="en"/>
              <a:t>Audience - </a:t>
            </a:r>
            <a:br>
              <a:rPr lang="en"/>
            </a:br>
            <a:r>
              <a:rPr lang="en"/>
              <a:t>Creative - </a:t>
            </a:r>
            <a:r>
              <a:rPr lang="en">
                <a:solidFill>
                  <a:schemeClr val="dk1"/>
                </a:solidFill>
              </a:rPr>
              <a:t>Beverly or Billy?</a:t>
            </a:r>
            <a:endParaRPr>
              <a:solidFill>
                <a:schemeClr val="dk1"/>
              </a:solidFill>
            </a:endParaRPr>
          </a:p>
          <a:p>
            <a:pPr indent="0" lvl="0" marL="0" rtl="0" algn="l">
              <a:spcBef>
                <a:spcPts val="0"/>
              </a:spcBef>
              <a:spcAft>
                <a:spcPts val="0"/>
              </a:spcAft>
              <a:buNone/>
            </a:pPr>
            <a:r>
              <a:rPr lang="en"/>
              <a:t>Inventory -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3a9165bbf40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3a9165bbf40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 </a:t>
            </a:r>
            <a:br>
              <a:rPr lang="en"/>
            </a:br>
            <a:r>
              <a:rPr lang="en"/>
              <a:t>Audience - </a:t>
            </a:r>
            <a:br>
              <a:rPr lang="en"/>
            </a:br>
            <a:r>
              <a:rPr lang="en"/>
              <a:t>Creative - </a:t>
            </a:r>
            <a:r>
              <a:rPr lang="en">
                <a:solidFill>
                  <a:schemeClr val="dk1"/>
                </a:solidFill>
              </a:rPr>
              <a:t>Beverly or Billy?</a:t>
            </a:r>
            <a:endParaRPr>
              <a:solidFill>
                <a:schemeClr val="dk1"/>
              </a:solidFill>
            </a:endParaRPr>
          </a:p>
          <a:p>
            <a:pPr indent="0" lvl="0" marL="0" rtl="0" algn="l">
              <a:spcBef>
                <a:spcPts val="0"/>
              </a:spcBef>
              <a:spcAft>
                <a:spcPts val="0"/>
              </a:spcAft>
              <a:buNone/>
            </a:pPr>
            <a:r>
              <a:rPr lang="en"/>
              <a:t>Inventory -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a54aa7da9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a54aa7da92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a5adcda1ef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a5adcda1ef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3.png"/><Relationship Id="rId11" Type="http://schemas.openxmlformats.org/officeDocument/2006/relationships/image" Target="../media/image4.png"/><Relationship Id="rId10" Type="http://schemas.openxmlformats.org/officeDocument/2006/relationships/image" Target="../media/image1.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5.png"/><Relationship Id="rId7" Type="http://schemas.openxmlformats.org/officeDocument/2006/relationships/hyperlink" Target="https://www.pinterest.com/slidesmania/" TargetMode="External"/><Relationship Id="rId8"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grpSp>
        <p:nvGrpSpPr>
          <p:cNvPr id="11" name="Google Shape;11;p2"/>
          <p:cNvGrpSpPr/>
          <p:nvPr/>
        </p:nvGrpSpPr>
        <p:grpSpPr>
          <a:xfrm flipH="1">
            <a:off x="7046243" y="2"/>
            <a:ext cx="2119045" cy="4308336"/>
            <a:chOff x="2429900" y="42589"/>
            <a:chExt cx="825817" cy="1634422"/>
          </a:xfrm>
        </p:grpSpPr>
        <p:sp>
          <p:nvSpPr>
            <p:cNvPr id="12" name="Google Shape;12;p2"/>
            <p:cNvSpPr/>
            <p:nvPr/>
          </p:nvSpPr>
          <p:spPr>
            <a:xfrm>
              <a:off x="2438166" y="42589"/>
              <a:ext cx="817551" cy="1634422"/>
            </a:xfrm>
            <a:custGeom>
              <a:rect b="b" l="l" r="r" t="t"/>
              <a:pathLst>
                <a:path extrusionOk="0" h="1634422" w="817551">
                  <a:moveTo>
                    <a:pt x="485597" y="721"/>
                  </a:moveTo>
                  <a:lnTo>
                    <a:pt x="812665" y="0"/>
                  </a:lnTo>
                  <a:cubicBezTo>
                    <a:pt x="812665" y="0"/>
                    <a:pt x="859393" y="627589"/>
                    <a:pt x="663848" y="1041348"/>
                  </a:cubicBezTo>
                  <a:cubicBezTo>
                    <a:pt x="490042" y="1409108"/>
                    <a:pt x="11056" y="1634423"/>
                    <a:pt x="11056" y="1634423"/>
                  </a:cubicBezTo>
                  <a:lnTo>
                    <a:pt x="0" y="1287430"/>
                  </a:lnTo>
                  <a:cubicBezTo>
                    <a:pt x="0" y="1287430"/>
                    <a:pt x="275434" y="1125246"/>
                    <a:pt x="395619" y="860373"/>
                  </a:cubicBezTo>
                  <a:cubicBezTo>
                    <a:pt x="587367" y="437801"/>
                    <a:pt x="485597" y="721"/>
                    <a:pt x="485597" y="72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 name="Google Shape;13;p2"/>
            <p:cNvSpPr/>
            <p:nvPr/>
          </p:nvSpPr>
          <p:spPr>
            <a:xfrm>
              <a:off x="2429900" y="42589"/>
              <a:ext cx="360580" cy="1059641"/>
            </a:xfrm>
            <a:custGeom>
              <a:rect b="b" l="l" r="r" t="t"/>
              <a:pathLst>
                <a:path extrusionOk="0" h="1059641" w="360580">
                  <a:moveTo>
                    <a:pt x="8197" y="1059642"/>
                  </a:moveTo>
                  <a:lnTo>
                    <a:pt x="0" y="2392"/>
                  </a:lnTo>
                  <a:lnTo>
                    <a:pt x="314944" y="0"/>
                  </a:lnTo>
                  <a:cubicBezTo>
                    <a:pt x="314944" y="0"/>
                    <a:pt x="385928" y="247339"/>
                    <a:pt x="350839" y="457592"/>
                  </a:cubicBezTo>
                  <a:cubicBezTo>
                    <a:pt x="298756" y="769666"/>
                    <a:pt x="8197" y="1059642"/>
                    <a:pt x="8197" y="1059642"/>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4" name="Google Shape;14;p2"/>
          <p:cNvGrpSpPr/>
          <p:nvPr/>
        </p:nvGrpSpPr>
        <p:grpSpPr>
          <a:xfrm>
            <a:off x="96" y="2"/>
            <a:ext cx="5218894" cy="5143542"/>
            <a:chOff x="3599167" y="76925"/>
            <a:chExt cx="1918429" cy="1890730"/>
          </a:xfrm>
        </p:grpSpPr>
        <p:sp>
          <p:nvSpPr>
            <p:cNvPr id="15" name="Google Shape;15;p2"/>
            <p:cNvSpPr/>
            <p:nvPr/>
          </p:nvSpPr>
          <p:spPr>
            <a:xfrm>
              <a:off x="3602454" y="76925"/>
              <a:ext cx="1915142" cy="1885548"/>
            </a:xfrm>
            <a:custGeom>
              <a:rect b="b" l="l" r="r" t="t"/>
              <a:pathLst>
                <a:path extrusionOk="0" h="1885548" w="1915142">
                  <a:moveTo>
                    <a:pt x="3522" y="230632"/>
                  </a:moveTo>
                  <a:lnTo>
                    <a:pt x="0" y="5282"/>
                  </a:lnTo>
                  <a:lnTo>
                    <a:pt x="676049" y="0"/>
                  </a:lnTo>
                  <a:cubicBezTo>
                    <a:pt x="676049" y="0"/>
                    <a:pt x="1213033" y="227111"/>
                    <a:pt x="1531661" y="589784"/>
                  </a:cubicBezTo>
                  <a:cubicBezTo>
                    <a:pt x="1723421" y="808023"/>
                    <a:pt x="1787826" y="866190"/>
                    <a:pt x="1874982" y="1190133"/>
                  </a:cubicBezTo>
                  <a:cubicBezTo>
                    <a:pt x="1962138" y="1514072"/>
                    <a:pt x="1880285" y="1885549"/>
                    <a:pt x="1880285" y="1885549"/>
                  </a:cubicBezTo>
                  <a:lnTo>
                    <a:pt x="1424305" y="1883788"/>
                  </a:lnTo>
                  <a:cubicBezTo>
                    <a:pt x="1424305" y="1883788"/>
                    <a:pt x="1529353" y="1359576"/>
                    <a:pt x="1276386" y="966543"/>
                  </a:cubicBezTo>
                  <a:cubicBezTo>
                    <a:pt x="818665" y="255280"/>
                    <a:pt x="3522" y="230632"/>
                    <a:pt x="3522" y="23063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 name="Google Shape;16;p2"/>
            <p:cNvSpPr/>
            <p:nvPr/>
          </p:nvSpPr>
          <p:spPr>
            <a:xfrm>
              <a:off x="3599167" y="514939"/>
              <a:ext cx="1244903" cy="1452716"/>
            </a:xfrm>
            <a:custGeom>
              <a:rect b="b" l="l" r="r" t="t"/>
              <a:pathLst>
                <a:path extrusionOk="0" h="1452716" w="1244903">
                  <a:moveTo>
                    <a:pt x="0" y="547381"/>
                  </a:moveTo>
                  <a:lnTo>
                    <a:pt x="6364" y="47"/>
                  </a:lnTo>
                  <a:cubicBezTo>
                    <a:pt x="6364" y="47"/>
                    <a:pt x="410395" y="-14697"/>
                    <a:pt x="930806" y="480555"/>
                  </a:cubicBezTo>
                  <a:cubicBezTo>
                    <a:pt x="1358814" y="887877"/>
                    <a:pt x="1225145" y="1447943"/>
                    <a:pt x="1225145" y="1447943"/>
                  </a:cubicBezTo>
                  <a:lnTo>
                    <a:pt x="626913" y="1452716"/>
                  </a:lnTo>
                  <a:cubicBezTo>
                    <a:pt x="626913" y="1452716"/>
                    <a:pt x="642012" y="1082390"/>
                    <a:pt x="485269" y="856055"/>
                  </a:cubicBezTo>
                  <a:cubicBezTo>
                    <a:pt x="328562" y="629720"/>
                    <a:pt x="0" y="547381"/>
                    <a:pt x="0" y="54738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 name="Google Shape;17;p2"/>
            <p:cNvSpPr/>
            <p:nvPr/>
          </p:nvSpPr>
          <p:spPr>
            <a:xfrm>
              <a:off x="3602349" y="1304168"/>
              <a:ext cx="440642" cy="663487"/>
            </a:xfrm>
            <a:custGeom>
              <a:rect b="b" l="l" r="r" t="t"/>
              <a:pathLst>
                <a:path extrusionOk="0" h="663487" w="440642">
                  <a:moveTo>
                    <a:pt x="0" y="0"/>
                  </a:moveTo>
                  <a:lnTo>
                    <a:pt x="0" y="658715"/>
                  </a:lnTo>
                  <a:lnTo>
                    <a:pt x="423236" y="663488"/>
                  </a:lnTo>
                  <a:cubicBezTo>
                    <a:pt x="423236" y="663488"/>
                    <a:pt x="462818" y="489362"/>
                    <a:pt x="422604" y="380301"/>
                  </a:cubicBezTo>
                  <a:cubicBezTo>
                    <a:pt x="317592" y="95495"/>
                    <a:pt x="0" y="0"/>
                    <a:pt x="0"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8" name="Google Shape;18;p2"/>
          <p:cNvSpPr/>
          <p:nvPr/>
        </p:nvSpPr>
        <p:spPr>
          <a:xfrm>
            <a:off x="1325813" y="1003238"/>
            <a:ext cx="6492300" cy="28458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9" name="Google Shape;19;p2"/>
          <p:cNvSpPr txBox="1"/>
          <p:nvPr>
            <p:ph type="ctrTitle"/>
          </p:nvPr>
        </p:nvSpPr>
        <p:spPr>
          <a:xfrm>
            <a:off x="1641825" y="1174275"/>
            <a:ext cx="5860500" cy="2452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5200"/>
              <a:buNone/>
              <a:defRPr sz="4400">
                <a:solidFill>
                  <a:schemeClr val="accent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0" name="Google Shape;20;p2"/>
          <p:cNvSpPr txBox="1"/>
          <p:nvPr>
            <p:ph idx="1" type="subTitle"/>
          </p:nvPr>
        </p:nvSpPr>
        <p:spPr>
          <a:xfrm>
            <a:off x="1641825" y="4020844"/>
            <a:ext cx="5860500" cy="4461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 name="Google Shape;2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2"/>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e">
  <p:cSld name="TITLE_AND_TWO_COLUMNS_1_2_1">
    <p:spTree>
      <p:nvGrpSpPr>
        <p:cNvPr id="164" name="Shape 164"/>
        <p:cNvGrpSpPr/>
        <p:nvPr/>
      </p:nvGrpSpPr>
      <p:grpSpPr>
        <a:xfrm>
          <a:off x="0" y="0"/>
          <a:ext cx="0" cy="0"/>
          <a:chOff x="0" y="0"/>
          <a:chExt cx="0" cy="0"/>
        </a:xfrm>
      </p:grpSpPr>
      <p:grpSp>
        <p:nvGrpSpPr>
          <p:cNvPr id="165" name="Google Shape;165;p11"/>
          <p:cNvGrpSpPr/>
          <p:nvPr/>
        </p:nvGrpSpPr>
        <p:grpSpPr>
          <a:xfrm rot="10800000">
            <a:off x="7057536" y="859161"/>
            <a:ext cx="2134548" cy="4308342"/>
            <a:chOff x="2424661" y="42589"/>
            <a:chExt cx="831858" cy="1634424"/>
          </a:xfrm>
        </p:grpSpPr>
        <p:sp>
          <p:nvSpPr>
            <p:cNvPr id="166" name="Google Shape;166;p11"/>
            <p:cNvSpPr/>
            <p:nvPr/>
          </p:nvSpPr>
          <p:spPr>
            <a:xfrm>
              <a:off x="2424661" y="42591"/>
              <a:ext cx="831858" cy="1634422"/>
            </a:xfrm>
            <a:custGeom>
              <a:rect b="b" l="l" r="r" t="t"/>
              <a:pathLst>
                <a:path extrusionOk="0" h="1634422" w="817551">
                  <a:moveTo>
                    <a:pt x="485597" y="721"/>
                  </a:moveTo>
                  <a:lnTo>
                    <a:pt x="812665" y="0"/>
                  </a:lnTo>
                  <a:cubicBezTo>
                    <a:pt x="812665" y="0"/>
                    <a:pt x="859393" y="627589"/>
                    <a:pt x="663848" y="1041348"/>
                  </a:cubicBezTo>
                  <a:cubicBezTo>
                    <a:pt x="490042" y="1409108"/>
                    <a:pt x="11056" y="1634423"/>
                    <a:pt x="11056" y="1634423"/>
                  </a:cubicBezTo>
                  <a:lnTo>
                    <a:pt x="0" y="1287430"/>
                  </a:lnTo>
                  <a:cubicBezTo>
                    <a:pt x="0" y="1287430"/>
                    <a:pt x="275434" y="1125246"/>
                    <a:pt x="395619" y="860373"/>
                  </a:cubicBezTo>
                  <a:cubicBezTo>
                    <a:pt x="587367" y="437801"/>
                    <a:pt x="485597" y="721"/>
                    <a:pt x="485597" y="72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67" name="Google Shape;167;p11"/>
            <p:cNvSpPr/>
            <p:nvPr/>
          </p:nvSpPr>
          <p:spPr>
            <a:xfrm>
              <a:off x="2429900" y="42589"/>
              <a:ext cx="360580" cy="1059641"/>
            </a:xfrm>
            <a:custGeom>
              <a:rect b="b" l="l" r="r" t="t"/>
              <a:pathLst>
                <a:path extrusionOk="0" h="1059641" w="360580">
                  <a:moveTo>
                    <a:pt x="8197" y="1059642"/>
                  </a:moveTo>
                  <a:lnTo>
                    <a:pt x="0" y="2392"/>
                  </a:lnTo>
                  <a:lnTo>
                    <a:pt x="314944" y="0"/>
                  </a:lnTo>
                  <a:cubicBezTo>
                    <a:pt x="314944" y="0"/>
                    <a:pt x="385928" y="247339"/>
                    <a:pt x="350839" y="457592"/>
                  </a:cubicBezTo>
                  <a:cubicBezTo>
                    <a:pt x="298756" y="769666"/>
                    <a:pt x="8197" y="1059642"/>
                    <a:pt x="8197" y="1059642"/>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68" name="Google Shape;168;p11"/>
          <p:cNvGrpSpPr/>
          <p:nvPr/>
        </p:nvGrpSpPr>
        <p:grpSpPr>
          <a:xfrm flipH="1" rot="10800000">
            <a:off x="-34518" y="381"/>
            <a:ext cx="5218894" cy="5187407"/>
            <a:chOff x="3599167" y="76925"/>
            <a:chExt cx="1918429" cy="1890730"/>
          </a:xfrm>
        </p:grpSpPr>
        <p:sp>
          <p:nvSpPr>
            <p:cNvPr id="169" name="Google Shape;169;p11"/>
            <p:cNvSpPr/>
            <p:nvPr/>
          </p:nvSpPr>
          <p:spPr>
            <a:xfrm>
              <a:off x="3602454" y="76925"/>
              <a:ext cx="1915142" cy="1885548"/>
            </a:xfrm>
            <a:custGeom>
              <a:rect b="b" l="l" r="r" t="t"/>
              <a:pathLst>
                <a:path extrusionOk="0" h="1885548" w="1915142">
                  <a:moveTo>
                    <a:pt x="3522" y="230632"/>
                  </a:moveTo>
                  <a:lnTo>
                    <a:pt x="0" y="5282"/>
                  </a:lnTo>
                  <a:lnTo>
                    <a:pt x="676049" y="0"/>
                  </a:lnTo>
                  <a:cubicBezTo>
                    <a:pt x="676049" y="0"/>
                    <a:pt x="1213033" y="227111"/>
                    <a:pt x="1531661" y="589784"/>
                  </a:cubicBezTo>
                  <a:cubicBezTo>
                    <a:pt x="1723421" y="808023"/>
                    <a:pt x="1787826" y="866190"/>
                    <a:pt x="1874982" y="1190133"/>
                  </a:cubicBezTo>
                  <a:cubicBezTo>
                    <a:pt x="1962138" y="1514072"/>
                    <a:pt x="1880285" y="1885549"/>
                    <a:pt x="1880285" y="1885549"/>
                  </a:cubicBezTo>
                  <a:lnTo>
                    <a:pt x="1424305" y="1883788"/>
                  </a:lnTo>
                  <a:cubicBezTo>
                    <a:pt x="1424305" y="1883788"/>
                    <a:pt x="1529353" y="1359576"/>
                    <a:pt x="1276386" y="966543"/>
                  </a:cubicBezTo>
                  <a:cubicBezTo>
                    <a:pt x="818665" y="255280"/>
                    <a:pt x="3522" y="230632"/>
                    <a:pt x="3522" y="23063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0" name="Google Shape;170;p11"/>
            <p:cNvSpPr/>
            <p:nvPr/>
          </p:nvSpPr>
          <p:spPr>
            <a:xfrm>
              <a:off x="3599167" y="514939"/>
              <a:ext cx="1244903" cy="1452716"/>
            </a:xfrm>
            <a:custGeom>
              <a:rect b="b" l="l" r="r" t="t"/>
              <a:pathLst>
                <a:path extrusionOk="0" h="1452716" w="1244903">
                  <a:moveTo>
                    <a:pt x="0" y="547381"/>
                  </a:moveTo>
                  <a:lnTo>
                    <a:pt x="6364" y="47"/>
                  </a:lnTo>
                  <a:cubicBezTo>
                    <a:pt x="6364" y="47"/>
                    <a:pt x="410395" y="-14697"/>
                    <a:pt x="930806" y="480555"/>
                  </a:cubicBezTo>
                  <a:cubicBezTo>
                    <a:pt x="1358814" y="887877"/>
                    <a:pt x="1225145" y="1447943"/>
                    <a:pt x="1225145" y="1447943"/>
                  </a:cubicBezTo>
                  <a:lnTo>
                    <a:pt x="626913" y="1452716"/>
                  </a:lnTo>
                  <a:cubicBezTo>
                    <a:pt x="626913" y="1452716"/>
                    <a:pt x="642012" y="1082390"/>
                    <a:pt x="485269" y="856055"/>
                  </a:cubicBezTo>
                  <a:cubicBezTo>
                    <a:pt x="328562" y="629720"/>
                    <a:pt x="0" y="547381"/>
                    <a:pt x="0" y="54738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71" name="Google Shape;171;p11"/>
            <p:cNvSpPr/>
            <p:nvPr/>
          </p:nvSpPr>
          <p:spPr>
            <a:xfrm>
              <a:off x="3602349" y="1304168"/>
              <a:ext cx="440642" cy="663487"/>
            </a:xfrm>
            <a:custGeom>
              <a:rect b="b" l="l" r="r" t="t"/>
              <a:pathLst>
                <a:path extrusionOk="0" h="663487" w="440642">
                  <a:moveTo>
                    <a:pt x="0" y="0"/>
                  </a:moveTo>
                  <a:lnTo>
                    <a:pt x="0" y="658715"/>
                  </a:lnTo>
                  <a:lnTo>
                    <a:pt x="423236" y="663488"/>
                  </a:lnTo>
                  <a:cubicBezTo>
                    <a:pt x="423236" y="663488"/>
                    <a:pt x="462818" y="489362"/>
                    <a:pt x="422604" y="380301"/>
                  </a:cubicBezTo>
                  <a:cubicBezTo>
                    <a:pt x="317592" y="95495"/>
                    <a:pt x="0" y="0"/>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72" name="Google Shape;172;p11"/>
          <p:cNvSpPr/>
          <p:nvPr/>
        </p:nvSpPr>
        <p:spPr>
          <a:xfrm>
            <a:off x="579600" y="393619"/>
            <a:ext cx="7984800" cy="43083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73" name="Google Shape;173;p11"/>
          <p:cNvSpPr txBox="1"/>
          <p:nvPr>
            <p:ph type="title"/>
          </p:nvPr>
        </p:nvSpPr>
        <p:spPr>
          <a:xfrm>
            <a:off x="637988" y="672150"/>
            <a:ext cx="78681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39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4" name="Google Shape;17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11"/>
          <p:cNvSpPr txBox="1"/>
          <p:nvPr>
            <p:ph idx="1" type="subTitle"/>
          </p:nvPr>
        </p:nvSpPr>
        <p:spPr>
          <a:xfrm>
            <a:off x="722391" y="3785091"/>
            <a:ext cx="2774400" cy="343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i="1" sz="1300"/>
            </a:lvl1pPr>
            <a:lvl2pPr lvl="1" rtl="0" algn="ctr">
              <a:lnSpc>
                <a:spcPct val="100000"/>
              </a:lnSpc>
              <a:spcBef>
                <a:spcPts val="0"/>
              </a:spcBef>
              <a:spcAft>
                <a:spcPts val="0"/>
              </a:spcAft>
              <a:buSzPts val="1000"/>
              <a:buNone/>
              <a:defRPr i="1" sz="1000"/>
            </a:lvl2pPr>
            <a:lvl3pPr lvl="2" rtl="0" algn="ctr">
              <a:lnSpc>
                <a:spcPct val="100000"/>
              </a:lnSpc>
              <a:spcBef>
                <a:spcPts val="0"/>
              </a:spcBef>
              <a:spcAft>
                <a:spcPts val="0"/>
              </a:spcAft>
              <a:buSzPts val="1000"/>
              <a:buNone/>
              <a:defRPr i="1" sz="1000"/>
            </a:lvl3pPr>
            <a:lvl4pPr lvl="3" rtl="0" algn="ctr">
              <a:lnSpc>
                <a:spcPct val="100000"/>
              </a:lnSpc>
              <a:spcBef>
                <a:spcPts val="0"/>
              </a:spcBef>
              <a:spcAft>
                <a:spcPts val="0"/>
              </a:spcAft>
              <a:buSzPts val="1000"/>
              <a:buNone/>
              <a:defRPr i="1" sz="1000"/>
            </a:lvl4pPr>
            <a:lvl5pPr lvl="4" rtl="0" algn="ctr">
              <a:lnSpc>
                <a:spcPct val="100000"/>
              </a:lnSpc>
              <a:spcBef>
                <a:spcPts val="0"/>
              </a:spcBef>
              <a:spcAft>
                <a:spcPts val="0"/>
              </a:spcAft>
              <a:buSzPts val="1000"/>
              <a:buNone/>
              <a:defRPr i="1" sz="1000"/>
            </a:lvl5pPr>
            <a:lvl6pPr lvl="5" rtl="0" algn="ctr">
              <a:lnSpc>
                <a:spcPct val="100000"/>
              </a:lnSpc>
              <a:spcBef>
                <a:spcPts val="0"/>
              </a:spcBef>
              <a:spcAft>
                <a:spcPts val="0"/>
              </a:spcAft>
              <a:buSzPts val="1000"/>
              <a:buNone/>
              <a:defRPr i="1" sz="1000"/>
            </a:lvl6pPr>
            <a:lvl7pPr lvl="6" rtl="0" algn="ctr">
              <a:lnSpc>
                <a:spcPct val="100000"/>
              </a:lnSpc>
              <a:spcBef>
                <a:spcPts val="0"/>
              </a:spcBef>
              <a:spcAft>
                <a:spcPts val="0"/>
              </a:spcAft>
              <a:buSzPts val="1000"/>
              <a:buNone/>
              <a:defRPr i="1" sz="1000"/>
            </a:lvl7pPr>
            <a:lvl8pPr lvl="7" rtl="0" algn="ctr">
              <a:lnSpc>
                <a:spcPct val="100000"/>
              </a:lnSpc>
              <a:spcBef>
                <a:spcPts val="0"/>
              </a:spcBef>
              <a:spcAft>
                <a:spcPts val="0"/>
              </a:spcAft>
              <a:buSzPts val="1000"/>
              <a:buNone/>
              <a:defRPr i="1" sz="1000"/>
            </a:lvl8pPr>
            <a:lvl9pPr lvl="8" rtl="0" algn="ctr">
              <a:lnSpc>
                <a:spcPct val="100000"/>
              </a:lnSpc>
              <a:spcBef>
                <a:spcPts val="0"/>
              </a:spcBef>
              <a:spcAft>
                <a:spcPts val="0"/>
              </a:spcAft>
              <a:buSzPts val="1000"/>
              <a:buNone/>
              <a:defRPr i="1" sz="1000"/>
            </a:lvl9pPr>
          </a:lstStyle>
          <a:p/>
        </p:txBody>
      </p:sp>
      <p:cxnSp>
        <p:nvCxnSpPr>
          <p:cNvPr id="176" name="Google Shape;176;p11"/>
          <p:cNvCxnSpPr/>
          <p:nvPr/>
        </p:nvCxnSpPr>
        <p:spPr>
          <a:xfrm>
            <a:off x="1337850" y="2303775"/>
            <a:ext cx="6468300" cy="0"/>
          </a:xfrm>
          <a:prstGeom prst="straightConnector1">
            <a:avLst/>
          </a:prstGeom>
          <a:noFill/>
          <a:ln cap="flat" cmpd="sng" w="7150">
            <a:solidFill>
              <a:schemeClr val="dk1"/>
            </a:solidFill>
            <a:prstDash val="solid"/>
            <a:round/>
            <a:headEnd len="med" w="med" type="none"/>
            <a:tailEnd len="med" w="med" type="none"/>
          </a:ln>
        </p:spPr>
      </p:cxnSp>
      <p:cxnSp>
        <p:nvCxnSpPr>
          <p:cNvPr id="177" name="Google Shape;177;p11"/>
          <p:cNvCxnSpPr/>
          <p:nvPr/>
        </p:nvCxnSpPr>
        <p:spPr>
          <a:xfrm>
            <a:off x="989578" y="4128206"/>
            <a:ext cx="2239800" cy="0"/>
          </a:xfrm>
          <a:prstGeom prst="straightConnector1">
            <a:avLst/>
          </a:prstGeom>
          <a:noFill/>
          <a:ln cap="flat" cmpd="sng" w="7150">
            <a:solidFill>
              <a:schemeClr val="dk1"/>
            </a:solidFill>
            <a:prstDash val="solid"/>
            <a:round/>
            <a:headEnd len="med" w="med" type="none"/>
            <a:tailEnd len="med" w="med" type="none"/>
          </a:ln>
        </p:spPr>
      </p:cxnSp>
      <p:sp>
        <p:nvSpPr>
          <p:cNvPr id="178" name="Google Shape;178;p11"/>
          <p:cNvSpPr txBox="1"/>
          <p:nvPr>
            <p:ph idx="2" type="subTitle"/>
          </p:nvPr>
        </p:nvSpPr>
        <p:spPr>
          <a:xfrm>
            <a:off x="722391" y="4128216"/>
            <a:ext cx="2774400" cy="343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i="1" sz="1300"/>
            </a:lvl1pPr>
            <a:lvl2pPr lvl="1" rtl="0" algn="ctr">
              <a:lnSpc>
                <a:spcPct val="100000"/>
              </a:lnSpc>
              <a:spcBef>
                <a:spcPts val="0"/>
              </a:spcBef>
              <a:spcAft>
                <a:spcPts val="0"/>
              </a:spcAft>
              <a:buSzPts val="1000"/>
              <a:buNone/>
              <a:defRPr i="1" sz="1000"/>
            </a:lvl2pPr>
            <a:lvl3pPr lvl="2" rtl="0" algn="ctr">
              <a:lnSpc>
                <a:spcPct val="100000"/>
              </a:lnSpc>
              <a:spcBef>
                <a:spcPts val="0"/>
              </a:spcBef>
              <a:spcAft>
                <a:spcPts val="0"/>
              </a:spcAft>
              <a:buSzPts val="1000"/>
              <a:buNone/>
              <a:defRPr i="1" sz="1000"/>
            </a:lvl3pPr>
            <a:lvl4pPr lvl="3" rtl="0" algn="ctr">
              <a:lnSpc>
                <a:spcPct val="100000"/>
              </a:lnSpc>
              <a:spcBef>
                <a:spcPts val="0"/>
              </a:spcBef>
              <a:spcAft>
                <a:spcPts val="0"/>
              </a:spcAft>
              <a:buSzPts val="1000"/>
              <a:buNone/>
              <a:defRPr i="1" sz="1000"/>
            </a:lvl4pPr>
            <a:lvl5pPr lvl="4" rtl="0" algn="ctr">
              <a:lnSpc>
                <a:spcPct val="100000"/>
              </a:lnSpc>
              <a:spcBef>
                <a:spcPts val="0"/>
              </a:spcBef>
              <a:spcAft>
                <a:spcPts val="0"/>
              </a:spcAft>
              <a:buSzPts val="1000"/>
              <a:buNone/>
              <a:defRPr i="1" sz="1000"/>
            </a:lvl5pPr>
            <a:lvl6pPr lvl="5" rtl="0" algn="ctr">
              <a:lnSpc>
                <a:spcPct val="100000"/>
              </a:lnSpc>
              <a:spcBef>
                <a:spcPts val="0"/>
              </a:spcBef>
              <a:spcAft>
                <a:spcPts val="0"/>
              </a:spcAft>
              <a:buSzPts val="1000"/>
              <a:buNone/>
              <a:defRPr i="1" sz="1000"/>
            </a:lvl6pPr>
            <a:lvl7pPr lvl="6" rtl="0" algn="ctr">
              <a:lnSpc>
                <a:spcPct val="100000"/>
              </a:lnSpc>
              <a:spcBef>
                <a:spcPts val="0"/>
              </a:spcBef>
              <a:spcAft>
                <a:spcPts val="0"/>
              </a:spcAft>
              <a:buSzPts val="1000"/>
              <a:buNone/>
              <a:defRPr i="1" sz="1000"/>
            </a:lvl7pPr>
            <a:lvl8pPr lvl="7" rtl="0" algn="ctr">
              <a:lnSpc>
                <a:spcPct val="100000"/>
              </a:lnSpc>
              <a:spcBef>
                <a:spcPts val="0"/>
              </a:spcBef>
              <a:spcAft>
                <a:spcPts val="0"/>
              </a:spcAft>
              <a:buSzPts val="1000"/>
              <a:buNone/>
              <a:defRPr i="1" sz="1000"/>
            </a:lvl8pPr>
            <a:lvl9pPr lvl="8" rtl="0" algn="ctr">
              <a:lnSpc>
                <a:spcPct val="100000"/>
              </a:lnSpc>
              <a:spcBef>
                <a:spcPts val="0"/>
              </a:spcBef>
              <a:spcAft>
                <a:spcPts val="0"/>
              </a:spcAft>
              <a:buSzPts val="1000"/>
              <a:buNone/>
              <a:defRPr i="1" sz="1000"/>
            </a:lvl9pPr>
          </a:lstStyle>
          <a:p/>
        </p:txBody>
      </p:sp>
      <p:sp>
        <p:nvSpPr>
          <p:cNvPr id="179" name="Google Shape;179;p11"/>
          <p:cNvSpPr txBox="1"/>
          <p:nvPr>
            <p:ph idx="3" type="subTitle"/>
          </p:nvPr>
        </p:nvSpPr>
        <p:spPr>
          <a:xfrm>
            <a:off x="5647359" y="3785091"/>
            <a:ext cx="2774400" cy="343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i="1" sz="1300"/>
            </a:lvl1pPr>
            <a:lvl2pPr lvl="1" rtl="0" algn="ctr">
              <a:lnSpc>
                <a:spcPct val="100000"/>
              </a:lnSpc>
              <a:spcBef>
                <a:spcPts val="0"/>
              </a:spcBef>
              <a:spcAft>
                <a:spcPts val="0"/>
              </a:spcAft>
              <a:buSzPts val="1000"/>
              <a:buNone/>
              <a:defRPr i="1" sz="1000"/>
            </a:lvl2pPr>
            <a:lvl3pPr lvl="2" rtl="0" algn="ctr">
              <a:lnSpc>
                <a:spcPct val="100000"/>
              </a:lnSpc>
              <a:spcBef>
                <a:spcPts val="0"/>
              </a:spcBef>
              <a:spcAft>
                <a:spcPts val="0"/>
              </a:spcAft>
              <a:buSzPts val="1000"/>
              <a:buNone/>
              <a:defRPr i="1" sz="1000"/>
            </a:lvl3pPr>
            <a:lvl4pPr lvl="3" rtl="0" algn="ctr">
              <a:lnSpc>
                <a:spcPct val="100000"/>
              </a:lnSpc>
              <a:spcBef>
                <a:spcPts val="0"/>
              </a:spcBef>
              <a:spcAft>
                <a:spcPts val="0"/>
              </a:spcAft>
              <a:buSzPts val="1000"/>
              <a:buNone/>
              <a:defRPr i="1" sz="1000"/>
            </a:lvl4pPr>
            <a:lvl5pPr lvl="4" rtl="0" algn="ctr">
              <a:lnSpc>
                <a:spcPct val="100000"/>
              </a:lnSpc>
              <a:spcBef>
                <a:spcPts val="0"/>
              </a:spcBef>
              <a:spcAft>
                <a:spcPts val="0"/>
              </a:spcAft>
              <a:buSzPts val="1000"/>
              <a:buNone/>
              <a:defRPr i="1" sz="1000"/>
            </a:lvl5pPr>
            <a:lvl6pPr lvl="5" rtl="0" algn="ctr">
              <a:lnSpc>
                <a:spcPct val="100000"/>
              </a:lnSpc>
              <a:spcBef>
                <a:spcPts val="0"/>
              </a:spcBef>
              <a:spcAft>
                <a:spcPts val="0"/>
              </a:spcAft>
              <a:buSzPts val="1000"/>
              <a:buNone/>
              <a:defRPr i="1" sz="1000"/>
            </a:lvl6pPr>
            <a:lvl7pPr lvl="6" rtl="0" algn="ctr">
              <a:lnSpc>
                <a:spcPct val="100000"/>
              </a:lnSpc>
              <a:spcBef>
                <a:spcPts val="0"/>
              </a:spcBef>
              <a:spcAft>
                <a:spcPts val="0"/>
              </a:spcAft>
              <a:buSzPts val="1000"/>
              <a:buNone/>
              <a:defRPr i="1" sz="1000"/>
            </a:lvl7pPr>
            <a:lvl8pPr lvl="7" rtl="0" algn="ctr">
              <a:lnSpc>
                <a:spcPct val="100000"/>
              </a:lnSpc>
              <a:spcBef>
                <a:spcPts val="0"/>
              </a:spcBef>
              <a:spcAft>
                <a:spcPts val="0"/>
              </a:spcAft>
              <a:buSzPts val="1000"/>
              <a:buNone/>
              <a:defRPr i="1" sz="1000"/>
            </a:lvl8pPr>
            <a:lvl9pPr lvl="8" rtl="0" algn="ctr">
              <a:lnSpc>
                <a:spcPct val="100000"/>
              </a:lnSpc>
              <a:spcBef>
                <a:spcPts val="0"/>
              </a:spcBef>
              <a:spcAft>
                <a:spcPts val="0"/>
              </a:spcAft>
              <a:buSzPts val="1000"/>
              <a:buNone/>
              <a:defRPr i="1" sz="1000"/>
            </a:lvl9pPr>
          </a:lstStyle>
          <a:p/>
        </p:txBody>
      </p:sp>
      <p:cxnSp>
        <p:nvCxnSpPr>
          <p:cNvPr id="180" name="Google Shape;180;p11"/>
          <p:cNvCxnSpPr/>
          <p:nvPr/>
        </p:nvCxnSpPr>
        <p:spPr>
          <a:xfrm>
            <a:off x="5914547" y="4128206"/>
            <a:ext cx="2239800" cy="0"/>
          </a:xfrm>
          <a:prstGeom prst="straightConnector1">
            <a:avLst/>
          </a:prstGeom>
          <a:noFill/>
          <a:ln cap="flat" cmpd="sng" w="7150">
            <a:solidFill>
              <a:schemeClr val="dk1"/>
            </a:solidFill>
            <a:prstDash val="solid"/>
            <a:round/>
            <a:headEnd len="med" w="med" type="none"/>
            <a:tailEnd len="med" w="med" type="none"/>
          </a:ln>
        </p:spPr>
      </p:cxnSp>
      <p:sp>
        <p:nvSpPr>
          <p:cNvPr id="181" name="Google Shape;181;p11"/>
          <p:cNvSpPr txBox="1"/>
          <p:nvPr>
            <p:ph idx="4" type="subTitle"/>
          </p:nvPr>
        </p:nvSpPr>
        <p:spPr>
          <a:xfrm>
            <a:off x="5647359" y="4128216"/>
            <a:ext cx="2774400" cy="343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i="1" sz="1300"/>
            </a:lvl1pPr>
            <a:lvl2pPr lvl="1" rtl="0" algn="ctr">
              <a:lnSpc>
                <a:spcPct val="100000"/>
              </a:lnSpc>
              <a:spcBef>
                <a:spcPts val="0"/>
              </a:spcBef>
              <a:spcAft>
                <a:spcPts val="0"/>
              </a:spcAft>
              <a:buSzPts val="1000"/>
              <a:buNone/>
              <a:defRPr i="1" sz="1000"/>
            </a:lvl2pPr>
            <a:lvl3pPr lvl="2" rtl="0" algn="ctr">
              <a:lnSpc>
                <a:spcPct val="100000"/>
              </a:lnSpc>
              <a:spcBef>
                <a:spcPts val="0"/>
              </a:spcBef>
              <a:spcAft>
                <a:spcPts val="0"/>
              </a:spcAft>
              <a:buSzPts val="1000"/>
              <a:buNone/>
              <a:defRPr i="1" sz="1000"/>
            </a:lvl3pPr>
            <a:lvl4pPr lvl="3" rtl="0" algn="ctr">
              <a:lnSpc>
                <a:spcPct val="100000"/>
              </a:lnSpc>
              <a:spcBef>
                <a:spcPts val="0"/>
              </a:spcBef>
              <a:spcAft>
                <a:spcPts val="0"/>
              </a:spcAft>
              <a:buSzPts val="1000"/>
              <a:buNone/>
              <a:defRPr i="1" sz="1000"/>
            </a:lvl4pPr>
            <a:lvl5pPr lvl="4" rtl="0" algn="ctr">
              <a:lnSpc>
                <a:spcPct val="100000"/>
              </a:lnSpc>
              <a:spcBef>
                <a:spcPts val="0"/>
              </a:spcBef>
              <a:spcAft>
                <a:spcPts val="0"/>
              </a:spcAft>
              <a:buSzPts val="1000"/>
              <a:buNone/>
              <a:defRPr i="1" sz="1000"/>
            </a:lvl5pPr>
            <a:lvl6pPr lvl="5" rtl="0" algn="ctr">
              <a:lnSpc>
                <a:spcPct val="100000"/>
              </a:lnSpc>
              <a:spcBef>
                <a:spcPts val="0"/>
              </a:spcBef>
              <a:spcAft>
                <a:spcPts val="0"/>
              </a:spcAft>
              <a:buSzPts val="1000"/>
              <a:buNone/>
              <a:defRPr i="1" sz="1000"/>
            </a:lvl6pPr>
            <a:lvl7pPr lvl="6" rtl="0" algn="ctr">
              <a:lnSpc>
                <a:spcPct val="100000"/>
              </a:lnSpc>
              <a:spcBef>
                <a:spcPts val="0"/>
              </a:spcBef>
              <a:spcAft>
                <a:spcPts val="0"/>
              </a:spcAft>
              <a:buSzPts val="1000"/>
              <a:buNone/>
              <a:defRPr i="1" sz="1000"/>
            </a:lvl7pPr>
            <a:lvl8pPr lvl="7" rtl="0" algn="ctr">
              <a:lnSpc>
                <a:spcPct val="100000"/>
              </a:lnSpc>
              <a:spcBef>
                <a:spcPts val="0"/>
              </a:spcBef>
              <a:spcAft>
                <a:spcPts val="0"/>
              </a:spcAft>
              <a:buSzPts val="1000"/>
              <a:buNone/>
              <a:defRPr i="1" sz="1000"/>
            </a:lvl8pPr>
            <a:lvl9pPr lvl="8" rtl="0" algn="ctr">
              <a:lnSpc>
                <a:spcPct val="100000"/>
              </a:lnSpc>
              <a:spcBef>
                <a:spcPts val="0"/>
              </a:spcBef>
              <a:spcAft>
                <a:spcPts val="0"/>
              </a:spcAft>
              <a:buSzPts val="1000"/>
              <a:buNone/>
              <a:defRPr i="1" sz="1000"/>
            </a:lvl9pPr>
          </a:lstStyle>
          <a:p/>
        </p:txBody>
      </p:sp>
      <p:sp>
        <p:nvSpPr>
          <p:cNvPr id="182" name="Google Shape;182;p11"/>
          <p:cNvSpPr txBox="1"/>
          <p:nvPr>
            <p:ph idx="5" type="subTitle"/>
          </p:nvPr>
        </p:nvSpPr>
        <p:spPr>
          <a:xfrm>
            <a:off x="2343718" y="3208322"/>
            <a:ext cx="4456500" cy="343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i="1" sz="1300"/>
            </a:lvl1pPr>
            <a:lvl2pPr lvl="1" rtl="0" algn="ctr">
              <a:lnSpc>
                <a:spcPct val="100000"/>
              </a:lnSpc>
              <a:spcBef>
                <a:spcPts val="0"/>
              </a:spcBef>
              <a:spcAft>
                <a:spcPts val="0"/>
              </a:spcAft>
              <a:buSzPts val="1000"/>
              <a:buNone/>
              <a:defRPr i="1" sz="1000"/>
            </a:lvl2pPr>
            <a:lvl3pPr lvl="2" rtl="0" algn="ctr">
              <a:lnSpc>
                <a:spcPct val="100000"/>
              </a:lnSpc>
              <a:spcBef>
                <a:spcPts val="0"/>
              </a:spcBef>
              <a:spcAft>
                <a:spcPts val="0"/>
              </a:spcAft>
              <a:buSzPts val="1000"/>
              <a:buNone/>
              <a:defRPr i="1" sz="1000"/>
            </a:lvl3pPr>
            <a:lvl4pPr lvl="3" rtl="0" algn="ctr">
              <a:lnSpc>
                <a:spcPct val="100000"/>
              </a:lnSpc>
              <a:spcBef>
                <a:spcPts val="0"/>
              </a:spcBef>
              <a:spcAft>
                <a:spcPts val="0"/>
              </a:spcAft>
              <a:buSzPts val="1000"/>
              <a:buNone/>
              <a:defRPr i="1" sz="1000"/>
            </a:lvl4pPr>
            <a:lvl5pPr lvl="4" rtl="0" algn="ctr">
              <a:lnSpc>
                <a:spcPct val="100000"/>
              </a:lnSpc>
              <a:spcBef>
                <a:spcPts val="0"/>
              </a:spcBef>
              <a:spcAft>
                <a:spcPts val="0"/>
              </a:spcAft>
              <a:buSzPts val="1000"/>
              <a:buNone/>
              <a:defRPr i="1" sz="1000"/>
            </a:lvl5pPr>
            <a:lvl6pPr lvl="5" rtl="0" algn="ctr">
              <a:lnSpc>
                <a:spcPct val="100000"/>
              </a:lnSpc>
              <a:spcBef>
                <a:spcPts val="0"/>
              </a:spcBef>
              <a:spcAft>
                <a:spcPts val="0"/>
              </a:spcAft>
              <a:buSzPts val="1000"/>
              <a:buNone/>
              <a:defRPr i="1" sz="1000"/>
            </a:lvl6pPr>
            <a:lvl7pPr lvl="6" rtl="0" algn="ctr">
              <a:lnSpc>
                <a:spcPct val="100000"/>
              </a:lnSpc>
              <a:spcBef>
                <a:spcPts val="0"/>
              </a:spcBef>
              <a:spcAft>
                <a:spcPts val="0"/>
              </a:spcAft>
              <a:buSzPts val="1000"/>
              <a:buNone/>
              <a:defRPr i="1" sz="1000"/>
            </a:lvl7pPr>
            <a:lvl8pPr lvl="7" rtl="0" algn="ctr">
              <a:lnSpc>
                <a:spcPct val="100000"/>
              </a:lnSpc>
              <a:spcBef>
                <a:spcPts val="0"/>
              </a:spcBef>
              <a:spcAft>
                <a:spcPts val="0"/>
              </a:spcAft>
              <a:buSzPts val="1000"/>
              <a:buNone/>
              <a:defRPr i="1" sz="1000"/>
            </a:lvl8pPr>
            <a:lvl9pPr lvl="8" rtl="0" algn="ctr">
              <a:lnSpc>
                <a:spcPct val="100000"/>
              </a:lnSpc>
              <a:spcBef>
                <a:spcPts val="0"/>
              </a:spcBef>
              <a:spcAft>
                <a:spcPts val="0"/>
              </a:spcAft>
              <a:buSzPts val="1000"/>
              <a:buNone/>
              <a:defRPr i="1" sz="1000"/>
            </a:lvl9pPr>
          </a:lstStyle>
          <a:p/>
        </p:txBody>
      </p:sp>
      <p:sp>
        <p:nvSpPr>
          <p:cNvPr id="183" name="Google Shape;183;p11"/>
          <p:cNvSpPr txBox="1"/>
          <p:nvPr>
            <p:ph idx="6" type="title"/>
          </p:nvPr>
        </p:nvSpPr>
        <p:spPr>
          <a:xfrm>
            <a:off x="1689638" y="2807616"/>
            <a:ext cx="5764800" cy="515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184" name="Google Shape;184;p11"/>
          <p:cNvSpPr txBox="1"/>
          <p:nvPr>
            <p:ph idx="7" type="subTitle"/>
          </p:nvPr>
        </p:nvSpPr>
        <p:spPr>
          <a:xfrm>
            <a:off x="2343718" y="2464491"/>
            <a:ext cx="4456500" cy="343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sz="13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85" name="Google Shape;185;p11"/>
          <p:cNvSpPr txBox="1"/>
          <p:nvPr>
            <p:ph idx="8" type="subTitle"/>
          </p:nvPr>
        </p:nvSpPr>
        <p:spPr>
          <a:xfrm>
            <a:off x="1337850" y="1732059"/>
            <a:ext cx="6468300" cy="572700"/>
          </a:xfrm>
          <a:prstGeom prst="rect">
            <a:avLst/>
          </a:prstGeom>
        </p:spPr>
        <p:txBody>
          <a:bodyPr anchorCtr="0" anchor="t" bIns="91425" lIns="91425" spcFirstLastPara="1" rIns="91425" wrap="square" tIns="91425">
            <a:normAutofit/>
          </a:bodyPr>
          <a:lstStyle>
            <a:lvl1pPr lvl="0" rtl="0" algn="ctr">
              <a:lnSpc>
                <a:spcPct val="80000"/>
              </a:lnSpc>
              <a:spcBef>
                <a:spcPts val="0"/>
              </a:spcBef>
              <a:spcAft>
                <a:spcPts val="0"/>
              </a:spcAft>
              <a:buSzPts val="3600"/>
              <a:buNone/>
              <a:defRPr sz="41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86" name="Google Shape;186;p11"/>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TLE_AND_TWO_COLUMNS_1_1">
    <p:bg>
      <p:bgPr>
        <a:solidFill>
          <a:schemeClr val="accent3"/>
        </a:solidFill>
      </p:bgPr>
    </p:bg>
    <p:spTree>
      <p:nvGrpSpPr>
        <p:cNvPr id="187" name="Shape 187"/>
        <p:cNvGrpSpPr/>
        <p:nvPr/>
      </p:nvGrpSpPr>
      <p:grpSpPr>
        <a:xfrm>
          <a:off x="0" y="0"/>
          <a:ext cx="0" cy="0"/>
          <a:chOff x="0" y="0"/>
          <a:chExt cx="0" cy="0"/>
        </a:xfrm>
      </p:grpSpPr>
      <p:cxnSp>
        <p:nvCxnSpPr>
          <p:cNvPr id="188" name="Google Shape;188;p12"/>
          <p:cNvCxnSpPr/>
          <p:nvPr/>
        </p:nvCxnSpPr>
        <p:spPr>
          <a:xfrm>
            <a:off x="295388" y="2635997"/>
            <a:ext cx="8553300" cy="0"/>
          </a:xfrm>
          <a:prstGeom prst="straightConnector1">
            <a:avLst/>
          </a:prstGeom>
          <a:noFill/>
          <a:ln cap="rnd" cmpd="sng" w="7150">
            <a:solidFill>
              <a:schemeClr val="accent6"/>
            </a:solidFill>
            <a:prstDash val="solid"/>
            <a:round/>
            <a:headEnd len="med" w="med" type="none"/>
            <a:tailEnd len="med" w="med" type="none"/>
          </a:ln>
        </p:spPr>
      </p:cxnSp>
      <p:cxnSp>
        <p:nvCxnSpPr>
          <p:cNvPr id="189" name="Google Shape;189;p12"/>
          <p:cNvCxnSpPr/>
          <p:nvPr/>
        </p:nvCxnSpPr>
        <p:spPr>
          <a:xfrm rot="10800000">
            <a:off x="1087958" y="2341416"/>
            <a:ext cx="0" cy="498000"/>
          </a:xfrm>
          <a:prstGeom prst="straightConnector1">
            <a:avLst/>
          </a:prstGeom>
          <a:noFill/>
          <a:ln cap="rnd" cmpd="sng" w="7150">
            <a:solidFill>
              <a:schemeClr val="accent6"/>
            </a:solidFill>
            <a:prstDash val="solid"/>
            <a:round/>
            <a:headEnd len="med" w="med" type="none"/>
            <a:tailEnd len="med" w="med" type="none"/>
          </a:ln>
        </p:spPr>
      </p:cxnSp>
      <p:cxnSp>
        <p:nvCxnSpPr>
          <p:cNvPr id="190" name="Google Shape;190;p12"/>
          <p:cNvCxnSpPr/>
          <p:nvPr/>
        </p:nvCxnSpPr>
        <p:spPr>
          <a:xfrm rot="10800000">
            <a:off x="2829981" y="2341406"/>
            <a:ext cx="0" cy="498000"/>
          </a:xfrm>
          <a:prstGeom prst="straightConnector1">
            <a:avLst/>
          </a:prstGeom>
          <a:noFill/>
          <a:ln cap="rnd" cmpd="sng" w="7150">
            <a:solidFill>
              <a:schemeClr val="accent6"/>
            </a:solidFill>
            <a:prstDash val="solid"/>
            <a:round/>
            <a:headEnd len="med" w="med" type="none"/>
            <a:tailEnd len="med" w="med" type="none"/>
          </a:ln>
        </p:spPr>
      </p:cxnSp>
      <p:cxnSp>
        <p:nvCxnSpPr>
          <p:cNvPr id="191" name="Google Shape;191;p12"/>
          <p:cNvCxnSpPr/>
          <p:nvPr/>
        </p:nvCxnSpPr>
        <p:spPr>
          <a:xfrm rot="10800000">
            <a:off x="4572003" y="2322713"/>
            <a:ext cx="0" cy="498000"/>
          </a:xfrm>
          <a:prstGeom prst="straightConnector1">
            <a:avLst/>
          </a:prstGeom>
          <a:noFill/>
          <a:ln cap="rnd" cmpd="sng" w="7150">
            <a:solidFill>
              <a:schemeClr val="accent6"/>
            </a:solidFill>
            <a:prstDash val="solid"/>
            <a:round/>
            <a:headEnd len="med" w="med" type="none"/>
            <a:tailEnd len="med" w="med" type="none"/>
          </a:ln>
        </p:spPr>
      </p:cxnSp>
      <p:cxnSp>
        <p:nvCxnSpPr>
          <p:cNvPr id="192" name="Google Shape;192;p12"/>
          <p:cNvCxnSpPr/>
          <p:nvPr/>
        </p:nvCxnSpPr>
        <p:spPr>
          <a:xfrm rot="10800000">
            <a:off x="6314025" y="2322713"/>
            <a:ext cx="0" cy="498000"/>
          </a:xfrm>
          <a:prstGeom prst="straightConnector1">
            <a:avLst/>
          </a:prstGeom>
          <a:noFill/>
          <a:ln cap="rnd" cmpd="sng" w="7150">
            <a:solidFill>
              <a:schemeClr val="accent6"/>
            </a:solidFill>
            <a:prstDash val="solid"/>
            <a:round/>
            <a:headEnd len="med" w="med" type="none"/>
            <a:tailEnd len="med" w="med" type="none"/>
          </a:ln>
        </p:spPr>
      </p:cxnSp>
      <p:cxnSp>
        <p:nvCxnSpPr>
          <p:cNvPr id="193" name="Google Shape;193;p12"/>
          <p:cNvCxnSpPr/>
          <p:nvPr/>
        </p:nvCxnSpPr>
        <p:spPr>
          <a:xfrm rot="10800000">
            <a:off x="8056047" y="2341406"/>
            <a:ext cx="0" cy="498000"/>
          </a:xfrm>
          <a:prstGeom prst="straightConnector1">
            <a:avLst/>
          </a:prstGeom>
          <a:noFill/>
          <a:ln cap="rnd" cmpd="sng" w="7150">
            <a:solidFill>
              <a:schemeClr val="accent6"/>
            </a:solidFill>
            <a:prstDash val="solid"/>
            <a:round/>
            <a:headEnd len="med" w="med" type="none"/>
            <a:tailEnd len="med" w="med" type="none"/>
          </a:ln>
        </p:spPr>
      </p:cxnSp>
      <p:grpSp>
        <p:nvGrpSpPr>
          <p:cNvPr id="194" name="Google Shape;194;p12"/>
          <p:cNvGrpSpPr/>
          <p:nvPr/>
        </p:nvGrpSpPr>
        <p:grpSpPr>
          <a:xfrm>
            <a:off x="7263488" y="1480463"/>
            <a:ext cx="1585125" cy="2584181"/>
            <a:chOff x="507775" y="1973950"/>
            <a:chExt cx="2113500" cy="3445575"/>
          </a:xfrm>
        </p:grpSpPr>
        <p:sp>
          <p:nvSpPr>
            <p:cNvPr id="195" name="Google Shape;195;p12"/>
            <p:cNvSpPr/>
            <p:nvPr/>
          </p:nvSpPr>
          <p:spPr>
            <a:xfrm>
              <a:off x="889975" y="1973950"/>
              <a:ext cx="1349100" cy="13491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96" name="Google Shape;196;p12"/>
            <p:cNvSpPr/>
            <p:nvPr/>
          </p:nvSpPr>
          <p:spPr>
            <a:xfrm>
              <a:off x="507775" y="3745225"/>
              <a:ext cx="2113500" cy="16743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grpSp>
      <p:grpSp>
        <p:nvGrpSpPr>
          <p:cNvPr id="197" name="Google Shape;197;p12"/>
          <p:cNvGrpSpPr/>
          <p:nvPr/>
        </p:nvGrpSpPr>
        <p:grpSpPr>
          <a:xfrm>
            <a:off x="5521463" y="1480463"/>
            <a:ext cx="1585125" cy="2584181"/>
            <a:chOff x="507775" y="1973950"/>
            <a:chExt cx="2113500" cy="3445575"/>
          </a:xfrm>
        </p:grpSpPr>
        <p:sp>
          <p:nvSpPr>
            <p:cNvPr id="198" name="Google Shape;198;p12"/>
            <p:cNvSpPr/>
            <p:nvPr/>
          </p:nvSpPr>
          <p:spPr>
            <a:xfrm>
              <a:off x="889975" y="1973950"/>
              <a:ext cx="1349100" cy="13491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99" name="Google Shape;199;p12"/>
            <p:cNvSpPr/>
            <p:nvPr/>
          </p:nvSpPr>
          <p:spPr>
            <a:xfrm>
              <a:off x="507775" y="3745225"/>
              <a:ext cx="2113500" cy="16743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grpSp>
      <p:grpSp>
        <p:nvGrpSpPr>
          <p:cNvPr id="200" name="Google Shape;200;p12"/>
          <p:cNvGrpSpPr/>
          <p:nvPr/>
        </p:nvGrpSpPr>
        <p:grpSpPr>
          <a:xfrm>
            <a:off x="3779438" y="1480463"/>
            <a:ext cx="1585125" cy="2584181"/>
            <a:chOff x="507775" y="1973950"/>
            <a:chExt cx="2113500" cy="3445575"/>
          </a:xfrm>
        </p:grpSpPr>
        <p:sp>
          <p:nvSpPr>
            <p:cNvPr id="201" name="Google Shape;201;p12"/>
            <p:cNvSpPr/>
            <p:nvPr/>
          </p:nvSpPr>
          <p:spPr>
            <a:xfrm>
              <a:off x="889975" y="1973950"/>
              <a:ext cx="1349100" cy="13491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202" name="Google Shape;202;p12"/>
            <p:cNvSpPr/>
            <p:nvPr/>
          </p:nvSpPr>
          <p:spPr>
            <a:xfrm>
              <a:off x="507775" y="3745225"/>
              <a:ext cx="2113500" cy="16743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grpSp>
      <p:grpSp>
        <p:nvGrpSpPr>
          <p:cNvPr id="203" name="Google Shape;203;p12"/>
          <p:cNvGrpSpPr/>
          <p:nvPr/>
        </p:nvGrpSpPr>
        <p:grpSpPr>
          <a:xfrm>
            <a:off x="2037413" y="1480463"/>
            <a:ext cx="1585125" cy="2584181"/>
            <a:chOff x="507775" y="1973950"/>
            <a:chExt cx="2113500" cy="3445575"/>
          </a:xfrm>
        </p:grpSpPr>
        <p:sp>
          <p:nvSpPr>
            <p:cNvPr id="204" name="Google Shape;204;p12"/>
            <p:cNvSpPr/>
            <p:nvPr/>
          </p:nvSpPr>
          <p:spPr>
            <a:xfrm>
              <a:off x="889975" y="1973950"/>
              <a:ext cx="1349100" cy="13491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205" name="Google Shape;205;p12"/>
            <p:cNvSpPr/>
            <p:nvPr/>
          </p:nvSpPr>
          <p:spPr>
            <a:xfrm>
              <a:off x="507775" y="3745225"/>
              <a:ext cx="2113500" cy="16743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grpSp>
      <p:grpSp>
        <p:nvGrpSpPr>
          <p:cNvPr id="206" name="Google Shape;206;p12"/>
          <p:cNvGrpSpPr/>
          <p:nvPr/>
        </p:nvGrpSpPr>
        <p:grpSpPr>
          <a:xfrm>
            <a:off x="295388" y="1480463"/>
            <a:ext cx="1585125" cy="2584181"/>
            <a:chOff x="507775" y="1973950"/>
            <a:chExt cx="2113500" cy="3445575"/>
          </a:xfrm>
        </p:grpSpPr>
        <p:sp>
          <p:nvSpPr>
            <p:cNvPr id="207" name="Google Shape;207;p12"/>
            <p:cNvSpPr/>
            <p:nvPr/>
          </p:nvSpPr>
          <p:spPr>
            <a:xfrm>
              <a:off x="889975" y="1973950"/>
              <a:ext cx="1349100" cy="13491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208" name="Google Shape;208;p12"/>
            <p:cNvSpPr/>
            <p:nvPr/>
          </p:nvSpPr>
          <p:spPr>
            <a:xfrm>
              <a:off x="507775" y="3745225"/>
              <a:ext cx="2113500" cy="16743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grpSp>
      <p:sp>
        <p:nvSpPr>
          <p:cNvPr id="209" name="Google Shape;209;p12"/>
          <p:cNvSpPr txBox="1"/>
          <p:nvPr>
            <p:ph type="title"/>
          </p:nvPr>
        </p:nvSpPr>
        <p:spPr>
          <a:xfrm>
            <a:off x="575213" y="509850"/>
            <a:ext cx="7993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6"/>
              </a:buClr>
              <a:buSzPts val="3000"/>
              <a:buNone/>
              <a:defRPr>
                <a:solidFill>
                  <a:schemeClr val="accent6"/>
                </a:solidFill>
              </a:defRPr>
            </a:lvl1pPr>
            <a:lvl2pPr lvl="1" rtl="0">
              <a:spcBef>
                <a:spcPts val="0"/>
              </a:spcBef>
              <a:spcAft>
                <a:spcPts val="0"/>
              </a:spcAft>
              <a:buClr>
                <a:schemeClr val="accent6"/>
              </a:buClr>
              <a:buSzPts val="3400"/>
              <a:buNone/>
              <a:defRPr>
                <a:solidFill>
                  <a:schemeClr val="accent6"/>
                </a:solidFill>
              </a:defRPr>
            </a:lvl2pPr>
            <a:lvl3pPr lvl="2" rtl="0">
              <a:spcBef>
                <a:spcPts val="0"/>
              </a:spcBef>
              <a:spcAft>
                <a:spcPts val="0"/>
              </a:spcAft>
              <a:buClr>
                <a:schemeClr val="accent6"/>
              </a:buClr>
              <a:buSzPts val="3400"/>
              <a:buNone/>
              <a:defRPr>
                <a:solidFill>
                  <a:schemeClr val="accent6"/>
                </a:solidFill>
              </a:defRPr>
            </a:lvl3pPr>
            <a:lvl4pPr lvl="3" rtl="0">
              <a:spcBef>
                <a:spcPts val="0"/>
              </a:spcBef>
              <a:spcAft>
                <a:spcPts val="0"/>
              </a:spcAft>
              <a:buClr>
                <a:schemeClr val="accent6"/>
              </a:buClr>
              <a:buSzPts val="3400"/>
              <a:buNone/>
              <a:defRPr>
                <a:solidFill>
                  <a:schemeClr val="accent6"/>
                </a:solidFill>
              </a:defRPr>
            </a:lvl4pPr>
            <a:lvl5pPr lvl="4" rtl="0">
              <a:spcBef>
                <a:spcPts val="0"/>
              </a:spcBef>
              <a:spcAft>
                <a:spcPts val="0"/>
              </a:spcAft>
              <a:buClr>
                <a:schemeClr val="accent6"/>
              </a:buClr>
              <a:buSzPts val="3400"/>
              <a:buNone/>
              <a:defRPr>
                <a:solidFill>
                  <a:schemeClr val="accent6"/>
                </a:solidFill>
              </a:defRPr>
            </a:lvl5pPr>
            <a:lvl6pPr lvl="5" rtl="0">
              <a:spcBef>
                <a:spcPts val="0"/>
              </a:spcBef>
              <a:spcAft>
                <a:spcPts val="0"/>
              </a:spcAft>
              <a:buClr>
                <a:schemeClr val="accent6"/>
              </a:buClr>
              <a:buSzPts val="3400"/>
              <a:buNone/>
              <a:defRPr>
                <a:solidFill>
                  <a:schemeClr val="accent6"/>
                </a:solidFill>
              </a:defRPr>
            </a:lvl6pPr>
            <a:lvl7pPr lvl="6" rtl="0">
              <a:spcBef>
                <a:spcPts val="0"/>
              </a:spcBef>
              <a:spcAft>
                <a:spcPts val="0"/>
              </a:spcAft>
              <a:buClr>
                <a:schemeClr val="accent6"/>
              </a:buClr>
              <a:buSzPts val="3400"/>
              <a:buNone/>
              <a:defRPr>
                <a:solidFill>
                  <a:schemeClr val="accent6"/>
                </a:solidFill>
              </a:defRPr>
            </a:lvl7pPr>
            <a:lvl8pPr lvl="7" rtl="0">
              <a:spcBef>
                <a:spcPts val="0"/>
              </a:spcBef>
              <a:spcAft>
                <a:spcPts val="0"/>
              </a:spcAft>
              <a:buClr>
                <a:schemeClr val="accent6"/>
              </a:buClr>
              <a:buSzPts val="3400"/>
              <a:buNone/>
              <a:defRPr>
                <a:solidFill>
                  <a:schemeClr val="accent6"/>
                </a:solidFill>
              </a:defRPr>
            </a:lvl8pPr>
            <a:lvl9pPr lvl="8" rtl="0">
              <a:spcBef>
                <a:spcPts val="0"/>
              </a:spcBef>
              <a:spcAft>
                <a:spcPts val="0"/>
              </a:spcAft>
              <a:buClr>
                <a:schemeClr val="accent6"/>
              </a:buClr>
              <a:buSzPts val="3400"/>
              <a:buNone/>
              <a:defRPr>
                <a:solidFill>
                  <a:schemeClr val="accent6"/>
                </a:solidFill>
              </a:defRPr>
            </a:lvl9pPr>
          </a:lstStyle>
          <a:p/>
        </p:txBody>
      </p:sp>
      <p:sp>
        <p:nvSpPr>
          <p:cNvPr id="210" name="Google Shape;210;p12"/>
          <p:cNvSpPr txBox="1"/>
          <p:nvPr>
            <p:ph idx="1" type="body"/>
          </p:nvPr>
        </p:nvSpPr>
        <p:spPr>
          <a:xfrm>
            <a:off x="380813" y="3265133"/>
            <a:ext cx="1442400" cy="6639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211" name="Google Shape;21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12"/>
          <p:cNvSpPr txBox="1"/>
          <p:nvPr>
            <p:ph idx="2" type="subTitle"/>
          </p:nvPr>
        </p:nvSpPr>
        <p:spPr>
          <a:xfrm>
            <a:off x="380813" y="1795181"/>
            <a:ext cx="1371300" cy="461400"/>
          </a:xfrm>
          <a:prstGeom prst="rect">
            <a:avLst/>
          </a:prstGeom>
          <a:noFill/>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sz="21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3" name="Google Shape;213;p12"/>
          <p:cNvSpPr txBox="1"/>
          <p:nvPr>
            <p:ph idx="3" type="body"/>
          </p:nvPr>
        </p:nvSpPr>
        <p:spPr>
          <a:xfrm>
            <a:off x="2119313" y="3265125"/>
            <a:ext cx="1442400" cy="6639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214" name="Google Shape;214;p12"/>
          <p:cNvSpPr txBox="1"/>
          <p:nvPr>
            <p:ph idx="4" type="subTitle"/>
          </p:nvPr>
        </p:nvSpPr>
        <p:spPr>
          <a:xfrm>
            <a:off x="2108738" y="1795163"/>
            <a:ext cx="1442400" cy="461400"/>
          </a:xfrm>
          <a:prstGeom prst="rect">
            <a:avLst/>
          </a:prstGeom>
          <a:noFill/>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sz="21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5" name="Google Shape;215;p12"/>
          <p:cNvSpPr txBox="1"/>
          <p:nvPr>
            <p:ph idx="5" type="body"/>
          </p:nvPr>
        </p:nvSpPr>
        <p:spPr>
          <a:xfrm>
            <a:off x="3857813" y="3265146"/>
            <a:ext cx="1442400" cy="6639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216" name="Google Shape;216;p12"/>
          <p:cNvSpPr txBox="1"/>
          <p:nvPr>
            <p:ph idx="6" type="subTitle"/>
          </p:nvPr>
        </p:nvSpPr>
        <p:spPr>
          <a:xfrm>
            <a:off x="3850763" y="1795163"/>
            <a:ext cx="1442400" cy="461400"/>
          </a:xfrm>
          <a:prstGeom prst="rect">
            <a:avLst/>
          </a:prstGeom>
          <a:noFill/>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sz="21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7" name="Google Shape;217;p12"/>
          <p:cNvSpPr txBox="1"/>
          <p:nvPr>
            <p:ph idx="7" type="body"/>
          </p:nvPr>
        </p:nvSpPr>
        <p:spPr>
          <a:xfrm>
            <a:off x="5596313" y="3265144"/>
            <a:ext cx="1442400" cy="6639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218" name="Google Shape;218;p12"/>
          <p:cNvSpPr txBox="1"/>
          <p:nvPr>
            <p:ph idx="8" type="subTitle"/>
          </p:nvPr>
        </p:nvSpPr>
        <p:spPr>
          <a:xfrm>
            <a:off x="5592788" y="1795181"/>
            <a:ext cx="1442400" cy="461400"/>
          </a:xfrm>
          <a:prstGeom prst="rect">
            <a:avLst/>
          </a:prstGeom>
          <a:noFill/>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sz="21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9" name="Google Shape;219;p12"/>
          <p:cNvSpPr txBox="1"/>
          <p:nvPr>
            <p:ph idx="9" type="body"/>
          </p:nvPr>
        </p:nvSpPr>
        <p:spPr>
          <a:xfrm>
            <a:off x="7334813" y="3265127"/>
            <a:ext cx="1442400" cy="6639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220" name="Google Shape;220;p12"/>
          <p:cNvSpPr txBox="1"/>
          <p:nvPr>
            <p:ph idx="13" type="subTitle"/>
          </p:nvPr>
        </p:nvSpPr>
        <p:spPr>
          <a:xfrm>
            <a:off x="7334813" y="1795163"/>
            <a:ext cx="1442400" cy="461400"/>
          </a:xfrm>
          <a:prstGeom prst="rect">
            <a:avLst/>
          </a:prstGeom>
          <a:noFill/>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sz="21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1" name="Google Shape;221;p12"/>
          <p:cNvSpPr txBox="1"/>
          <p:nvPr>
            <p:ph idx="14" type="subTitle"/>
          </p:nvPr>
        </p:nvSpPr>
        <p:spPr>
          <a:xfrm>
            <a:off x="380813" y="2924269"/>
            <a:ext cx="1442400" cy="3981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SzPts val="2100"/>
              <a:buNone/>
              <a:defRPr b="1"/>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2" name="Google Shape;222;p12"/>
          <p:cNvSpPr txBox="1"/>
          <p:nvPr>
            <p:ph idx="15" type="subTitle"/>
          </p:nvPr>
        </p:nvSpPr>
        <p:spPr>
          <a:xfrm>
            <a:off x="2119312" y="2924250"/>
            <a:ext cx="1442400" cy="398100"/>
          </a:xfrm>
          <a:prstGeom prst="rect">
            <a:avLst/>
          </a:prstGeom>
        </p:spPr>
        <p:txBody>
          <a:bodyPr anchorCtr="0" anchor="b" bIns="91425" lIns="91425" spcFirstLastPara="1" rIns="91425" wrap="square" tIns="91425">
            <a:normAutofit/>
          </a:bodyPr>
          <a:lstStyle>
            <a:lvl1pPr lvl="0" rtl="0" algn="ctr">
              <a:lnSpc>
                <a:spcPct val="90000"/>
              </a:lnSpc>
              <a:spcBef>
                <a:spcPts val="0"/>
              </a:spcBef>
              <a:spcAft>
                <a:spcPts val="0"/>
              </a:spcAft>
              <a:buSzPts val="2100"/>
              <a:buNone/>
              <a:defRPr b="1"/>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3" name="Google Shape;223;p12"/>
          <p:cNvSpPr txBox="1"/>
          <p:nvPr>
            <p:ph idx="16" type="subTitle"/>
          </p:nvPr>
        </p:nvSpPr>
        <p:spPr>
          <a:xfrm>
            <a:off x="3857812" y="2924269"/>
            <a:ext cx="1442400" cy="3981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SzPts val="2100"/>
              <a:buNone/>
              <a:defRPr b="1"/>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4" name="Google Shape;224;p12"/>
          <p:cNvSpPr txBox="1"/>
          <p:nvPr>
            <p:ph idx="17" type="subTitle"/>
          </p:nvPr>
        </p:nvSpPr>
        <p:spPr>
          <a:xfrm>
            <a:off x="5596312" y="2924250"/>
            <a:ext cx="1442400" cy="398100"/>
          </a:xfrm>
          <a:prstGeom prst="rect">
            <a:avLst/>
          </a:prstGeom>
        </p:spPr>
        <p:txBody>
          <a:bodyPr anchorCtr="0" anchor="b" bIns="91425" lIns="91425" spcFirstLastPara="1" rIns="91425" wrap="square" tIns="91425">
            <a:normAutofit/>
          </a:bodyPr>
          <a:lstStyle>
            <a:lvl1pPr lvl="0" rtl="0" algn="ctr">
              <a:lnSpc>
                <a:spcPct val="90000"/>
              </a:lnSpc>
              <a:spcBef>
                <a:spcPts val="0"/>
              </a:spcBef>
              <a:spcAft>
                <a:spcPts val="0"/>
              </a:spcAft>
              <a:buSzPts val="2100"/>
              <a:buNone/>
              <a:defRPr b="1"/>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5" name="Google Shape;225;p12"/>
          <p:cNvSpPr txBox="1"/>
          <p:nvPr>
            <p:ph idx="18" type="subTitle"/>
          </p:nvPr>
        </p:nvSpPr>
        <p:spPr>
          <a:xfrm>
            <a:off x="7334812" y="2924250"/>
            <a:ext cx="1442400" cy="398100"/>
          </a:xfrm>
          <a:prstGeom prst="rect">
            <a:avLst/>
          </a:prstGeom>
        </p:spPr>
        <p:txBody>
          <a:bodyPr anchorCtr="0" anchor="b" bIns="91425" lIns="91425" spcFirstLastPara="1" rIns="91425" wrap="square" tIns="91425">
            <a:normAutofit/>
          </a:bodyPr>
          <a:lstStyle>
            <a:lvl1pPr lvl="0" rtl="0" algn="ctr">
              <a:lnSpc>
                <a:spcPct val="90000"/>
              </a:lnSpc>
              <a:spcBef>
                <a:spcPts val="0"/>
              </a:spcBef>
              <a:spcAft>
                <a:spcPts val="0"/>
              </a:spcAft>
              <a:buSzPts val="2100"/>
              <a:buNone/>
              <a:defRPr b="1"/>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6" name="Google Shape;226;p12"/>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p13"/>
          <p:cNvSpPr txBox="1"/>
          <p:nvPr>
            <p:ph type="title"/>
          </p:nvPr>
        </p:nvSpPr>
        <p:spPr>
          <a:xfrm>
            <a:off x="943313" y="424388"/>
            <a:ext cx="7257300" cy="555900"/>
          </a:xfrm>
          <a:prstGeom prst="rect">
            <a:avLst/>
          </a:prstGeom>
        </p:spPr>
        <p:txBody>
          <a:bodyPr anchorCtr="0" anchor="t" bIns="91425" lIns="91425" spcFirstLastPara="1" rIns="91425" wrap="square" tIns="91425">
            <a:normAutofit/>
          </a:bodyPr>
          <a:lstStyle>
            <a:lvl1pPr lvl="0" algn="ctr">
              <a:spcBef>
                <a:spcPts val="0"/>
              </a:spcBef>
              <a:spcAft>
                <a:spcPts val="0"/>
              </a:spcAft>
              <a:buSzPts val="30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229" name="Google Shape;22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1"/>
        </a:solidFill>
      </p:bgPr>
    </p:bg>
    <p:spTree>
      <p:nvGrpSpPr>
        <p:cNvPr id="230" name="Shape 230"/>
        <p:cNvGrpSpPr/>
        <p:nvPr/>
      </p:nvGrpSpPr>
      <p:grpSpPr>
        <a:xfrm>
          <a:off x="0" y="0"/>
          <a:ext cx="0" cy="0"/>
          <a:chOff x="0" y="0"/>
          <a:chExt cx="0" cy="0"/>
        </a:xfrm>
      </p:grpSpPr>
      <p:sp>
        <p:nvSpPr>
          <p:cNvPr id="231" name="Google Shape;231;p14"/>
          <p:cNvSpPr/>
          <p:nvPr/>
        </p:nvSpPr>
        <p:spPr>
          <a:xfrm>
            <a:off x="1412775" y="776344"/>
            <a:ext cx="6318600" cy="30165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232" name="Google Shape;232;p14"/>
          <p:cNvSpPr txBox="1"/>
          <p:nvPr>
            <p:ph type="title"/>
          </p:nvPr>
        </p:nvSpPr>
        <p:spPr>
          <a:xfrm>
            <a:off x="3216525" y="1091213"/>
            <a:ext cx="4246800" cy="6672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3" name="Google Shape;233;p14"/>
          <p:cNvSpPr txBox="1"/>
          <p:nvPr>
            <p:ph idx="1" type="body"/>
          </p:nvPr>
        </p:nvSpPr>
        <p:spPr>
          <a:xfrm>
            <a:off x="3216544" y="2032650"/>
            <a:ext cx="4246800" cy="1396500"/>
          </a:xfrm>
          <a:prstGeom prst="rect">
            <a:avLst/>
          </a:prstGeom>
        </p:spPr>
        <p:txBody>
          <a:bodyPr anchorCtr="0" anchor="t" bIns="91425" lIns="91425" spcFirstLastPara="1" rIns="91425" wrap="square" tIns="91425">
            <a:norm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34" name="Google Shape;23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14"/>
          <p:cNvSpPr/>
          <p:nvPr>
            <p:ph idx="2" type="pic"/>
          </p:nvPr>
        </p:nvSpPr>
        <p:spPr>
          <a:xfrm>
            <a:off x="1633913" y="989625"/>
            <a:ext cx="959100" cy="959100"/>
          </a:xfrm>
          <a:prstGeom prst="ellipse">
            <a:avLst/>
          </a:prstGeom>
          <a:noFill/>
          <a:ln>
            <a:noFill/>
          </a:ln>
        </p:spPr>
      </p:sp>
      <p:sp>
        <p:nvSpPr>
          <p:cNvPr id="236" name="Google Shape;236;p14"/>
          <p:cNvSpPr txBox="1"/>
          <p:nvPr>
            <p:ph idx="3" type="subTitle"/>
          </p:nvPr>
        </p:nvSpPr>
        <p:spPr>
          <a:xfrm>
            <a:off x="3216525" y="1631550"/>
            <a:ext cx="4246800" cy="393600"/>
          </a:xfrm>
          <a:prstGeom prst="rect">
            <a:avLst/>
          </a:prstGeom>
        </p:spPr>
        <p:txBody>
          <a:bodyPr anchorCtr="0" anchor="t" bIns="91425" lIns="91425" spcFirstLastPara="1" rIns="91425" wrap="square" tIns="91425">
            <a:normAutofit/>
          </a:bodyPr>
          <a:lstStyle>
            <a:lvl1pPr lvl="0" rtl="0">
              <a:lnSpc>
                <a:spcPct val="80000"/>
              </a:lnSpc>
              <a:spcBef>
                <a:spcPts val="0"/>
              </a:spcBef>
              <a:spcAft>
                <a:spcPts val="0"/>
              </a:spcAft>
              <a:buSzPts val="1800"/>
              <a:buNone/>
              <a:defRPr b="1" sz="15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237" name="Google Shape;237;p14"/>
          <p:cNvSpPr/>
          <p:nvPr/>
        </p:nvSpPr>
        <p:spPr>
          <a:xfrm>
            <a:off x="1412775" y="3922556"/>
            <a:ext cx="6318600" cy="444600"/>
          </a:xfrm>
          <a:prstGeom prst="roundRect">
            <a:avLst>
              <a:gd fmla="val 50000"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238" name="Google Shape;238;p14"/>
          <p:cNvSpPr/>
          <p:nvPr/>
        </p:nvSpPr>
        <p:spPr>
          <a:xfrm>
            <a:off x="2157377" y="4041450"/>
            <a:ext cx="213569" cy="204073"/>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239" name="Google Shape;239;p14"/>
          <p:cNvGrpSpPr/>
          <p:nvPr/>
        </p:nvGrpSpPr>
        <p:grpSpPr>
          <a:xfrm>
            <a:off x="3688202" y="4058941"/>
            <a:ext cx="253505" cy="171124"/>
            <a:chOff x="4522036" y="7458929"/>
            <a:chExt cx="771704" cy="520766"/>
          </a:xfrm>
        </p:grpSpPr>
        <p:sp>
          <p:nvSpPr>
            <p:cNvPr id="240" name="Google Shape;240;p14"/>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1" name="Google Shape;241;p14"/>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2" name="Google Shape;242;p14"/>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3" name="Google Shape;243;p14"/>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44" name="Google Shape;244;p14"/>
          <p:cNvSpPr/>
          <p:nvPr/>
        </p:nvSpPr>
        <p:spPr>
          <a:xfrm>
            <a:off x="5258613" y="4044533"/>
            <a:ext cx="207603" cy="199026"/>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245" name="Google Shape;245;p14"/>
          <p:cNvGrpSpPr/>
          <p:nvPr/>
        </p:nvGrpSpPr>
        <p:grpSpPr>
          <a:xfrm>
            <a:off x="6778968" y="4039546"/>
            <a:ext cx="207655" cy="211014"/>
            <a:chOff x="10064117" y="7392669"/>
            <a:chExt cx="632132" cy="642160"/>
          </a:xfrm>
        </p:grpSpPr>
        <p:sp>
          <p:nvSpPr>
            <p:cNvPr id="246" name="Google Shape;246;p14"/>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7" name="Google Shape;247;p14"/>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48" name="Google Shape;248;p14"/>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249" name="Google Shape;249;p14"/>
          <p:cNvGrpSpPr/>
          <p:nvPr/>
        </p:nvGrpSpPr>
        <p:grpSpPr>
          <a:xfrm>
            <a:off x="2576016" y="4082535"/>
            <a:ext cx="278674" cy="123367"/>
            <a:chOff x="2808633" y="7557940"/>
            <a:chExt cx="848324" cy="375431"/>
          </a:xfrm>
        </p:grpSpPr>
        <p:sp>
          <p:nvSpPr>
            <p:cNvPr id="250" name="Google Shape;250;p14"/>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51" name="Google Shape;251;p14"/>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52" name="Google Shape;252;p14"/>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253" name="Google Shape;253;p14"/>
          <p:cNvGrpSpPr/>
          <p:nvPr/>
        </p:nvGrpSpPr>
        <p:grpSpPr>
          <a:xfrm>
            <a:off x="4146244" y="4082627"/>
            <a:ext cx="190572" cy="123746"/>
            <a:chOff x="5815767" y="7550509"/>
            <a:chExt cx="580129" cy="376585"/>
          </a:xfrm>
        </p:grpSpPr>
        <p:sp>
          <p:nvSpPr>
            <p:cNvPr id="254" name="Google Shape;254;p14"/>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55" name="Google Shape;255;p14"/>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256" name="Google Shape;256;p14"/>
          <p:cNvGrpSpPr/>
          <p:nvPr/>
        </p:nvGrpSpPr>
        <p:grpSpPr>
          <a:xfrm>
            <a:off x="5671367" y="4081860"/>
            <a:ext cx="198092" cy="125824"/>
            <a:chOff x="8525636" y="7550463"/>
            <a:chExt cx="603020" cy="382908"/>
          </a:xfrm>
        </p:grpSpPr>
        <p:sp>
          <p:nvSpPr>
            <p:cNvPr id="257" name="Google Shape;257;p14"/>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58" name="Google Shape;258;p14"/>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59" name="Google Shape;259;p14"/>
          <p:cNvSpPr/>
          <p:nvPr/>
        </p:nvSpPr>
        <p:spPr>
          <a:xfrm>
            <a:off x="5258426" y="4047510"/>
            <a:ext cx="204343" cy="194066"/>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0" name="Google Shape;260;p14"/>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left">
  <p:cSld name="ONE_COLUMN_TEXT_1">
    <p:bg>
      <p:bgPr>
        <a:solidFill>
          <a:schemeClr val="accent3"/>
        </a:solidFill>
      </p:bgPr>
    </p:bg>
    <p:spTree>
      <p:nvGrpSpPr>
        <p:cNvPr id="261" name="Shape 261"/>
        <p:cNvGrpSpPr/>
        <p:nvPr/>
      </p:nvGrpSpPr>
      <p:grpSpPr>
        <a:xfrm>
          <a:off x="0" y="0"/>
          <a:ext cx="0" cy="0"/>
          <a:chOff x="0" y="0"/>
          <a:chExt cx="0" cy="0"/>
        </a:xfrm>
      </p:grpSpPr>
      <p:sp>
        <p:nvSpPr>
          <p:cNvPr id="262" name="Google Shape;262;p15"/>
          <p:cNvSpPr/>
          <p:nvPr/>
        </p:nvSpPr>
        <p:spPr>
          <a:xfrm>
            <a:off x="2256431" y="683006"/>
            <a:ext cx="6318600" cy="30165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263" name="Google Shape;263;p15"/>
          <p:cNvSpPr/>
          <p:nvPr>
            <p:ph idx="2" type="pic"/>
          </p:nvPr>
        </p:nvSpPr>
        <p:spPr>
          <a:xfrm>
            <a:off x="569456" y="442481"/>
            <a:ext cx="3497700" cy="3497700"/>
          </a:xfrm>
          <a:prstGeom prst="ellipse">
            <a:avLst/>
          </a:prstGeom>
          <a:noFill/>
          <a:ln>
            <a:noFill/>
          </a:ln>
        </p:spPr>
      </p:sp>
      <p:sp>
        <p:nvSpPr>
          <p:cNvPr id="264" name="Google Shape;264;p15"/>
          <p:cNvSpPr txBox="1"/>
          <p:nvPr>
            <p:ph type="title"/>
          </p:nvPr>
        </p:nvSpPr>
        <p:spPr>
          <a:xfrm>
            <a:off x="4098506" y="1064719"/>
            <a:ext cx="4344600" cy="2253300"/>
          </a:xfrm>
          <a:prstGeom prst="rect">
            <a:avLst/>
          </a:prstGeom>
        </p:spPr>
        <p:txBody>
          <a:bodyPr anchorCtr="0" anchor="ctr" bIns="91425" lIns="91425" spcFirstLastPara="1" rIns="91425" wrap="square" tIns="91425">
            <a:normAutofit/>
          </a:bodyPr>
          <a:lstStyle>
            <a:lvl1pPr lvl="0" rtl="0">
              <a:spcBef>
                <a:spcPts val="0"/>
              </a:spcBef>
              <a:spcAft>
                <a:spcPts val="0"/>
              </a:spcAft>
              <a:buSzPts val="2400"/>
              <a:buNone/>
              <a:defRPr sz="3800">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5" name="Google Shape;265;p15"/>
          <p:cNvSpPr txBox="1"/>
          <p:nvPr>
            <p:ph idx="1" type="body"/>
          </p:nvPr>
        </p:nvSpPr>
        <p:spPr>
          <a:xfrm>
            <a:off x="569119" y="4058194"/>
            <a:ext cx="8005800" cy="6429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66" name="Google Shape;26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7" name="Google Shape;267;p15"/>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right">
  <p:cSld name="ONE_COLUMN_TEXT_1_1">
    <p:spTree>
      <p:nvGrpSpPr>
        <p:cNvPr id="268" name="Shape 268"/>
        <p:cNvGrpSpPr/>
        <p:nvPr/>
      </p:nvGrpSpPr>
      <p:grpSpPr>
        <a:xfrm>
          <a:off x="0" y="0"/>
          <a:ext cx="0" cy="0"/>
          <a:chOff x="0" y="0"/>
          <a:chExt cx="0" cy="0"/>
        </a:xfrm>
      </p:grpSpPr>
      <p:grpSp>
        <p:nvGrpSpPr>
          <p:cNvPr id="269" name="Google Shape;269;p16"/>
          <p:cNvGrpSpPr/>
          <p:nvPr/>
        </p:nvGrpSpPr>
        <p:grpSpPr>
          <a:xfrm>
            <a:off x="6323066" y="1"/>
            <a:ext cx="2867300" cy="4307766"/>
            <a:chOff x="1197296" y="42072"/>
            <a:chExt cx="1089731" cy="1637187"/>
          </a:xfrm>
        </p:grpSpPr>
        <p:sp>
          <p:nvSpPr>
            <p:cNvPr id="270" name="Google Shape;270;p16"/>
            <p:cNvSpPr/>
            <p:nvPr/>
          </p:nvSpPr>
          <p:spPr>
            <a:xfrm>
              <a:off x="1945353" y="42072"/>
              <a:ext cx="324097" cy="778989"/>
            </a:xfrm>
            <a:custGeom>
              <a:rect b="b" l="l" r="r" t="t"/>
              <a:pathLst>
                <a:path extrusionOk="0" h="778989" w="324097">
                  <a:moveTo>
                    <a:pt x="912" y="0"/>
                  </a:moveTo>
                  <a:lnTo>
                    <a:pt x="184773" y="9360"/>
                  </a:lnTo>
                  <a:cubicBezTo>
                    <a:pt x="184773" y="9360"/>
                    <a:pt x="204496" y="147415"/>
                    <a:pt x="220515" y="225818"/>
                  </a:cubicBezTo>
                  <a:cubicBezTo>
                    <a:pt x="254782" y="393562"/>
                    <a:pt x="317884" y="466137"/>
                    <a:pt x="317884" y="466137"/>
                  </a:cubicBezTo>
                  <a:lnTo>
                    <a:pt x="324098" y="778968"/>
                  </a:lnTo>
                  <a:cubicBezTo>
                    <a:pt x="324098" y="778968"/>
                    <a:pt x="227510" y="782660"/>
                    <a:pt x="160432" y="691958"/>
                  </a:cubicBezTo>
                  <a:cubicBezTo>
                    <a:pt x="-21879" y="445423"/>
                    <a:pt x="912" y="0"/>
                    <a:pt x="912"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1" name="Google Shape;271;p16"/>
            <p:cNvSpPr/>
            <p:nvPr/>
          </p:nvSpPr>
          <p:spPr>
            <a:xfrm>
              <a:off x="1505555" y="48287"/>
              <a:ext cx="775262" cy="1250073"/>
            </a:xfrm>
            <a:custGeom>
              <a:rect b="b" l="l" r="r" t="t"/>
              <a:pathLst>
                <a:path extrusionOk="0" h="1250073" w="775262">
                  <a:moveTo>
                    <a:pt x="435" y="0"/>
                  </a:moveTo>
                  <a:lnTo>
                    <a:pt x="311194" y="4144"/>
                  </a:lnTo>
                  <a:cubicBezTo>
                    <a:pt x="311194" y="4144"/>
                    <a:pt x="362406" y="432545"/>
                    <a:pt x="425140" y="586301"/>
                  </a:cubicBezTo>
                  <a:cubicBezTo>
                    <a:pt x="530796" y="845267"/>
                    <a:pt x="769045" y="903273"/>
                    <a:pt x="769045" y="903273"/>
                  </a:cubicBezTo>
                  <a:lnTo>
                    <a:pt x="775263" y="1249254"/>
                  </a:lnTo>
                  <a:cubicBezTo>
                    <a:pt x="775263" y="1249254"/>
                    <a:pt x="410834" y="1281032"/>
                    <a:pt x="224183" y="948851"/>
                  </a:cubicBezTo>
                  <a:cubicBezTo>
                    <a:pt x="-20283" y="513790"/>
                    <a:pt x="435" y="0"/>
                    <a:pt x="435"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2" name="Google Shape;272;p16"/>
            <p:cNvSpPr/>
            <p:nvPr/>
          </p:nvSpPr>
          <p:spPr>
            <a:xfrm>
              <a:off x="1197296" y="42073"/>
              <a:ext cx="1089731" cy="1637186"/>
            </a:xfrm>
            <a:custGeom>
              <a:rect b="b" l="l" r="r" t="t"/>
              <a:pathLst>
                <a:path extrusionOk="0" h="1629041" w="1089731">
                  <a:moveTo>
                    <a:pt x="0" y="0"/>
                  </a:moveTo>
                  <a:lnTo>
                    <a:pt x="215462" y="6215"/>
                  </a:lnTo>
                  <a:cubicBezTo>
                    <a:pt x="215462" y="6215"/>
                    <a:pt x="208880" y="622296"/>
                    <a:pt x="406060" y="969569"/>
                  </a:cubicBezTo>
                  <a:cubicBezTo>
                    <a:pt x="683672" y="1458497"/>
                    <a:pt x="1089731" y="1400488"/>
                    <a:pt x="1089731" y="1400488"/>
                  </a:cubicBezTo>
                  <a:lnTo>
                    <a:pt x="1081445" y="1628377"/>
                  </a:lnTo>
                  <a:cubicBezTo>
                    <a:pt x="1081445" y="1628377"/>
                    <a:pt x="499288" y="1661527"/>
                    <a:pt x="261040" y="1259609"/>
                  </a:cubicBezTo>
                  <a:cubicBezTo>
                    <a:pt x="-2060" y="815777"/>
                    <a:pt x="0" y="0"/>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73" name="Google Shape;273;p16"/>
          <p:cNvGrpSpPr/>
          <p:nvPr/>
        </p:nvGrpSpPr>
        <p:grpSpPr>
          <a:xfrm>
            <a:off x="-35137" y="703186"/>
            <a:ext cx="3235704" cy="4440416"/>
            <a:chOff x="29752" y="253859"/>
            <a:chExt cx="1229745" cy="1687601"/>
          </a:xfrm>
        </p:grpSpPr>
        <p:sp>
          <p:nvSpPr>
            <p:cNvPr id="274" name="Google Shape;274;p16"/>
            <p:cNvSpPr/>
            <p:nvPr/>
          </p:nvSpPr>
          <p:spPr>
            <a:xfrm>
              <a:off x="29752" y="689014"/>
              <a:ext cx="851808" cy="1252446"/>
            </a:xfrm>
            <a:custGeom>
              <a:rect b="b" l="l" r="r" t="t"/>
              <a:pathLst>
                <a:path extrusionOk="0" h="1252446" w="851808">
                  <a:moveTo>
                    <a:pt x="9292" y="380500"/>
                  </a:moveTo>
                  <a:lnTo>
                    <a:pt x="0" y="2608"/>
                  </a:lnTo>
                  <a:cubicBezTo>
                    <a:pt x="0" y="2608"/>
                    <a:pt x="255543" y="-33012"/>
                    <a:pt x="456878" y="159031"/>
                  </a:cubicBezTo>
                  <a:cubicBezTo>
                    <a:pt x="827961" y="512983"/>
                    <a:pt x="851809" y="1252446"/>
                    <a:pt x="851809" y="1252446"/>
                  </a:cubicBezTo>
                  <a:lnTo>
                    <a:pt x="489405" y="1252446"/>
                  </a:lnTo>
                  <a:cubicBezTo>
                    <a:pt x="489405" y="1252446"/>
                    <a:pt x="447591" y="823483"/>
                    <a:pt x="357760" y="685603"/>
                  </a:cubicBezTo>
                  <a:cubicBezTo>
                    <a:pt x="157972" y="378954"/>
                    <a:pt x="9292" y="380500"/>
                    <a:pt x="9292" y="38050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5" name="Google Shape;275;p16"/>
            <p:cNvSpPr/>
            <p:nvPr/>
          </p:nvSpPr>
          <p:spPr>
            <a:xfrm>
              <a:off x="46827" y="253859"/>
              <a:ext cx="1212670" cy="1684503"/>
            </a:xfrm>
            <a:custGeom>
              <a:rect b="b" l="l" r="r" t="t"/>
              <a:pathLst>
                <a:path extrusionOk="0" h="1684503" w="1212670">
                  <a:moveTo>
                    <a:pt x="3098" y="259657"/>
                  </a:moveTo>
                  <a:lnTo>
                    <a:pt x="0" y="10309"/>
                  </a:lnTo>
                  <a:cubicBezTo>
                    <a:pt x="0" y="10309"/>
                    <a:pt x="247799" y="-54738"/>
                    <a:pt x="613305" y="141953"/>
                  </a:cubicBezTo>
                  <a:cubicBezTo>
                    <a:pt x="879922" y="285427"/>
                    <a:pt x="1064505" y="586620"/>
                    <a:pt x="1158462" y="1134700"/>
                  </a:cubicBezTo>
                  <a:cubicBezTo>
                    <a:pt x="1214217" y="1459934"/>
                    <a:pt x="1212666" y="1684504"/>
                    <a:pt x="1212666" y="1684504"/>
                  </a:cubicBezTo>
                  <a:lnTo>
                    <a:pt x="969515" y="1681407"/>
                  </a:lnTo>
                  <a:cubicBezTo>
                    <a:pt x="969515" y="1681407"/>
                    <a:pt x="966876" y="1501217"/>
                    <a:pt x="928532" y="1287359"/>
                  </a:cubicBezTo>
                  <a:cubicBezTo>
                    <a:pt x="896633" y="1109440"/>
                    <a:pt x="832867" y="902491"/>
                    <a:pt x="791410" y="809461"/>
                  </a:cubicBezTo>
                  <a:cubicBezTo>
                    <a:pt x="531221" y="225584"/>
                    <a:pt x="3098" y="259657"/>
                    <a:pt x="3098" y="259657"/>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76" name="Google Shape;276;p16"/>
            <p:cNvSpPr/>
            <p:nvPr/>
          </p:nvSpPr>
          <p:spPr>
            <a:xfrm>
              <a:off x="43107" y="1232228"/>
              <a:ext cx="346365" cy="706256"/>
            </a:xfrm>
            <a:custGeom>
              <a:rect b="b" l="l" r="r" t="t"/>
              <a:pathLst>
                <a:path extrusionOk="0" h="706256" w="346365">
                  <a:moveTo>
                    <a:pt x="0" y="385305"/>
                  </a:moveTo>
                  <a:lnTo>
                    <a:pt x="6316" y="0"/>
                  </a:lnTo>
                  <a:cubicBezTo>
                    <a:pt x="6316" y="0"/>
                    <a:pt x="194186" y="35413"/>
                    <a:pt x="265663" y="283794"/>
                  </a:cubicBezTo>
                  <a:cubicBezTo>
                    <a:pt x="308307" y="431979"/>
                    <a:pt x="346365" y="706256"/>
                    <a:pt x="346365" y="706256"/>
                  </a:cubicBezTo>
                  <a:lnTo>
                    <a:pt x="101435" y="706256"/>
                  </a:lnTo>
                  <a:cubicBezTo>
                    <a:pt x="101435" y="706256"/>
                    <a:pt x="85598" y="618594"/>
                    <a:pt x="71190" y="545517"/>
                  </a:cubicBezTo>
                  <a:cubicBezTo>
                    <a:pt x="42596" y="400493"/>
                    <a:pt x="0" y="385305"/>
                    <a:pt x="0" y="38530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277" name="Google Shape;277;p16"/>
          <p:cNvSpPr txBox="1"/>
          <p:nvPr>
            <p:ph type="title"/>
          </p:nvPr>
        </p:nvSpPr>
        <p:spPr>
          <a:xfrm>
            <a:off x="686672" y="972422"/>
            <a:ext cx="3871800" cy="1391100"/>
          </a:xfrm>
          <a:prstGeom prst="rect">
            <a:avLst/>
          </a:prstGeom>
        </p:spPr>
        <p:txBody>
          <a:bodyPr anchorCtr="0" anchor="ctr" bIns="91425" lIns="91425" spcFirstLastPara="1" rIns="91425" wrap="square" tIns="91425">
            <a:normAutofit/>
          </a:bodyPr>
          <a:lstStyle>
            <a:lvl1pPr lvl="0" rtl="0">
              <a:lnSpc>
                <a:spcPct val="80000"/>
              </a:lnSpc>
              <a:spcBef>
                <a:spcPts val="0"/>
              </a:spcBef>
              <a:spcAft>
                <a:spcPts val="0"/>
              </a:spcAft>
              <a:buSzPts val="2400"/>
              <a:buNone/>
              <a:defRPr sz="5300">
                <a:solidFill>
                  <a:schemeClr val="accent6"/>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8" name="Google Shape;278;p16"/>
          <p:cNvSpPr txBox="1"/>
          <p:nvPr>
            <p:ph idx="1" type="body"/>
          </p:nvPr>
        </p:nvSpPr>
        <p:spPr>
          <a:xfrm>
            <a:off x="686672" y="2466487"/>
            <a:ext cx="3871800" cy="18189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279" name="Google Shape;27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16"/>
          <p:cNvSpPr/>
          <p:nvPr>
            <p:ph idx="2" type="pic"/>
          </p:nvPr>
        </p:nvSpPr>
        <p:spPr>
          <a:xfrm>
            <a:off x="4699388" y="531450"/>
            <a:ext cx="4114800" cy="4114800"/>
          </a:xfrm>
          <a:prstGeom prst="ellipse">
            <a:avLst/>
          </a:prstGeom>
          <a:noFill/>
          <a:ln>
            <a:noFill/>
          </a:ln>
        </p:spPr>
      </p:sp>
      <p:sp>
        <p:nvSpPr>
          <p:cNvPr id="281" name="Google Shape;281;p16"/>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bg>
      <p:bgPr>
        <a:solidFill>
          <a:schemeClr val="accent1"/>
        </a:solidFill>
      </p:bgPr>
    </p:bg>
    <p:spTree>
      <p:nvGrpSpPr>
        <p:cNvPr id="282" name="Shape 282"/>
        <p:cNvGrpSpPr/>
        <p:nvPr/>
      </p:nvGrpSpPr>
      <p:grpSpPr>
        <a:xfrm>
          <a:off x="0" y="0"/>
          <a:ext cx="0" cy="0"/>
          <a:chOff x="0" y="0"/>
          <a:chExt cx="0" cy="0"/>
        </a:xfrm>
      </p:grpSpPr>
      <p:sp>
        <p:nvSpPr>
          <p:cNvPr id="283" name="Google Shape;283;p17"/>
          <p:cNvSpPr/>
          <p:nvPr/>
        </p:nvSpPr>
        <p:spPr>
          <a:xfrm>
            <a:off x="1412775" y="1063463"/>
            <a:ext cx="6318600" cy="30165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284" name="Google Shape;284;p17"/>
          <p:cNvSpPr/>
          <p:nvPr/>
        </p:nvSpPr>
        <p:spPr>
          <a:xfrm>
            <a:off x="3892556" y="455606"/>
            <a:ext cx="1263000" cy="12630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285" name="Google Shape;285;p17"/>
          <p:cNvSpPr/>
          <p:nvPr/>
        </p:nvSpPr>
        <p:spPr>
          <a:xfrm>
            <a:off x="3993694" y="556744"/>
            <a:ext cx="1060500" cy="1060500"/>
          </a:xfrm>
          <a:prstGeom prst="ellipse">
            <a:avLst/>
          </a:prstGeom>
          <a:solidFill>
            <a:schemeClr val="lt2"/>
          </a:solidFill>
          <a:ln cap="flat" cmpd="sng" w="7150">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cxnSp>
        <p:nvCxnSpPr>
          <p:cNvPr id="286" name="Google Shape;286;p17"/>
          <p:cNvCxnSpPr/>
          <p:nvPr/>
        </p:nvCxnSpPr>
        <p:spPr>
          <a:xfrm>
            <a:off x="1412771" y="3622894"/>
            <a:ext cx="6324900" cy="0"/>
          </a:xfrm>
          <a:prstGeom prst="straightConnector1">
            <a:avLst/>
          </a:prstGeom>
          <a:noFill/>
          <a:ln cap="flat" cmpd="sng" w="7150">
            <a:solidFill>
              <a:schemeClr val="accent4"/>
            </a:solidFill>
            <a:prstDash val="solid"/>
            <a:round/>
            <a:headEnd len="med" w="med" type="none"/>
            <a:tailEnd len="med" w="med" type="none"/>
          </a:ln>
        </p:spPr>
      </p:cxnSp>
      <p:sp>
        <p:nvSpPr>
          <p:cNvPr id="287" name="Google Shape;287;p17"/>
          <p:cNvSpPr/>
          <p:nvPr/>
        </p:nvSpPr>
        <p:spPr>
          <a:xfrm>
            <a:off x="1629206" y="3741520"/>
            <a:ext cx="209677" cy="172651"/>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288" name="Google Shape;288;p17"/>
          <p:cNvGrpSpPr/>
          <p:nvPr/>
        </p:nvGrpSpPr>
        <p:grpSpPr>
          <a:xfrm>
            <a:off x="1956253" y="3751899"/>
            <a:ext cx="163141" cy="151621"/>
            <a:chOff x="2045075" y="5290572"/>
            <a:chExt cx="265832" cy="247061"/>
          </a:xfrm>
        </p:grpSpPr>
        <p:sp>
          <p:nvSpPr>
            <p:cNvPr id="289" name="Google Shape;289;p17"/>
            <p:cNvSpPr/>
            <p:nvPr/>
          </p:nvSpPr>
          <p:spPr>
            <a:xfrm>
              <a:off x="2156248" y="5290595"/>
              <a:ext cx="154659" cy="247038"/>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90" name="Google Shape;290;p17"/>
            <p:cNvSpPr/>
            <p:nvPr/>
          </p:nvSpPr>
          <p:spPr>
            <a:xfrm>
              <a:off x="2045075" y="5290572"/>
              <a:ext cx="263635" cy="106799"/>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291" name="Google Shape;291;p17"/>
          <p:cNvGrpSpPr/>
          <p:nvPr/>
        </p:nvGrpSpPr>
        <p:grpSpPr>
          <a:xfrm>
            <a:off x="2215418" y="3741700"/>
            <a:ext cx="169917" cy="172677"/>
            <a:chOff x="10064117" y="7392669"/>
            <a:chExt cx="632132" cy="642160"/>
          </a:xfrm>
        </p:grpSpPr>
        <p:sp>
          <p:nvSpPr>
            <p:cNvPr id="292" name="Google Shape;292;p17"/>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93" name="Google Shape;293;p17"/>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94" name="Google Shape;294;p17"/>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95" name="Google Shape;295;p17"/>
          <p:cNvSpPr txBox="1"/>
          <p:nvPr>
            <p:ph type="title"/>
          </p:nvPr>
        </p:nvSpPr>
        <p:spPr>
          <a:xfrm>
            <a:off x="1818675" y="1511925"/>
            <a:ext cx="5506800" cy="2075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2700">
                <a:solidFill>
                  <a:schemeClr val="accent4"/>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96" name="Google Shape;29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17"/>
          <p:cNvSpPr txBox="1"/>
          <p:nvPr>
            <p:ph idx="1" type="subTitle"/>
          </p:nvPr>
        </p:nvSpPr>
        <p:spPr>
          <a:xfrm>
            <a:off x="2104425" y="3655463"/>
            <a:ext cx="5506800" cy="331800"/>
          </a:xfrm>
          <a:prstGeom prst="rect">
            <a:avLst/>
          </a:prstGeom>
        </p:spPr>
        <p:txBody>
          <a:bodyPr anchorCtr="0" anchor="t" bIns="91425" lIns="91425" spcFirstLastPara="1" rIns="91425" wrap="square" tIns="91425">
            <a:normAutofit/>
          </a:bodyPr>
          <a:lstStyle>
            <a:lvl1pPr lvl="0" rtl="0" algn="r">
              <a:lnSpc>
                <a:spcPct val="80000"/>
              </a:lnSpc>
              <a:spcBef>
                <a:spcPts val="0"/>
              </a:spcBef>
              <a:spcAft>
                <a:spcPts val="0"/>
              </a:spcAft>
              <a:buSzPts val="1700"/>
              <a:buNone/>
              <a:defRPr sz="1400"/>
            </a:lvl1pPr>
            <a:lvl2pPr lvl="1" rtl="0" algn="r">
              <a:lnSpc>
                <a:spcPct val="100000"/>
              </a:lnSpc>
              <a:spcBef>
                <a:spcPts val="0"/>
              </a:spcBef>
              <a:spcAft>
                <a:spcPts val="0"/>
              </a:spcAft>
              <a:buSzPts val="1700"/>
              <a:buNone/>
              <a:defRPr sz="1700"/>
            </a:lvl2pPr>
            <a:lvl3pPr lvl="2" rtl="0" algn="r">
              <a:lnSpc>
                <a:spcPct val="100000"/>
              </a:lnSpc>
              <a:spcBef>
                <a:spcPts val="0"/>
              </a:spcBef>
              <a:spcAft>
                <a:spcPts val="0"/>
              </a:spcAft>
              <a:buSzPts val="1700"/>
              <a:buNone/>
              <a:defRPr sz="1700"/>
            </a:lvl3pPr>
            <a:lvl4pPr lvl="3" rtl="0" algn="r">
              <a:lnSpc>
                <a:spcPct val="100000"/>
              </a:lnSpc>
              <a:spcBef>
                <a:spcPts val="0"/>
              </a:spcBef>
              <a:spcAft>
                <a:spcPts val="0"/>
              </a:spcAft>
              <a:buSzPts val="1700"/>
              <a:buNone/>
              <a:defRPr sz="1700"/>
            </a:lvl4pPr>
            <a:lvl5pPr lvl="4" rtl="0" algn="r">
              <a:lnSpc>
                <a:spcPct val="100000"/>
              </a:lnSpc>
              <a:spcBef>
                <a:spcPts val="0"/>
              </a:spcBef>
              <a:spcAft>
                <a:spcPts val="0"/>
              </a:spcAft>
              <a:buSzPts val="1700"/>
              <a:buNone/>
              <a:defRPr sz="1700"/>
            </a:lvl5pPr>
            <a:lvl6pPr lvl="5" rtl="0" algn="r">
              <a:lnSpc>
                <a:spcPct val="100000"/>
              </a:lnSpc>
              <a:spcBef>
                <a:spcPts val="0"/>
              </a:spcBef>
              <a:spcAft>
                <a:spcPts val="0"/>
              </a:spcAft>
              <a:buSzPts val="1700"/>
              <a:buNone/>
              <a:defRPr sz="1700"/>
            </a:lvl6pPr>
            <a:lvl7pPr lvl="6" rtl="0" algn="r">
              <a:lnSpc>
                <a:spcPct val="100000"/>
              </a:lnSpc>
              <a:spcBef>
                <a:spcPts val="0"/>
              </a:spcBef>
              <a:spcAft>
                <a:spcPts val="0"/>
              </a:spcAft>
              <a:buSzPts val="1700"/>
              <a:buNone/>
              <a:defRPr sz="1700"/>
            </a:lvl7pPr>
            <a:lvl8pPr lvl="7" rtl="0" algn="r">
              <a:lnSpc>
                <a:spcPct val="100000"/>
              </a:lnSpc>
              <a:spcBef>
                <a:spcPts val="0"/>
              </a:spcBef>
              <a:spcAft>
                <a:spcPts val="0"/>
              </a:spcAft>
              <a:buSzPts val="1700"/>
              <a:buNone/>
              <a:defRPr sz="1700"/>
            </a:lvl8pPr>
            <a:lvl9pPr lvl="8" rtl="0" algn="r">
              <a:lnSpc>
                <a:spcPct val="100000"/>
              </a:lnSpc>
              <a:spcBef>
                <a:spcPts val="0"/>
              </a:spcBef>
              <a:spcAft>
                <a:spcPts val="0"/>
              </a:spcAft>
              <a:buSzPts val="1700"/>
              <a:buNone/>
              <a:defRPr sz="1700"/>
            </a:lvl9pPr>
          </a:lstStyle>
          <a:p/>
        </p:txBody>
      </p:sp>
      <p:sp>
        <p:nvSpPr>
          <p:cNvPr id="298" name="Google Shape;298;p17"/>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99" name="Shape 299"/>
        <p:cNvGrpSpPr/>
        <p:nvPr/>
      </p:nvGrpSpPr>
      <p:grpSpPr>
        <a:xfrm>
          <a:off x="0" y="0"/>
          <a:ext cx="0" cy="0"/>
          <a:chOff x="0" y="0"/>
          <a:chExt cx="0" cy="0"/>
        </a:xfrm>
      </p:grpSpPr>
      <p:grpSp>
        <p:nvGrpSpPr>
          <p:cNvPr id="300" name="Google Shape;300;p18"/>
          <p:cNvGrpSpPr/>
          <p:nvPr/>
        </p:nvGrpSpPr>
        <p:grpSpPr>
          <a:xfrm>
            <a:off x="-47745" y="-47961"/>
            <a:ext cx="2119128" cy="4308336"/>
            <a:chOff x="2429900" y="42589"/>
            <a:chExt cx="825817" cy="1634422"/>
          </a:xfrm>
        </p:grpSpPr>
        <p:sp>
          <p:nvSpPr>
            <p:cNvPr id="301" name="Google Shape;301;p18"/>
            <p:cNvSpPr/>
            <p:nvPr/>
          </p:nvSpPr>
          <p:spPr>
            <a:xfrm>
              <a:off x="2438166" y="42589"/>
              <a:ext cx="817551" cy="1634422"/>
            </a:xfrm>
            <a:custGeom>
              <a:rect b="b" l="l" r="r" t="t"/>
              <a:pathLst>
                <a:path extrusionOk="0" h="1634422" w="817551">
                  <a:moveTo>
                    <a:pt x="485597" y="721"/>
                  </a:moveTo>
                  <a:lnTo>
                    <a:pt x="812665" y="0"/>
                  </a:lnTo>
                  <a:cubicBezTo>
                    <a:pt x="812665" y="0"/>
                    <a:pt x="859393" y="627589"/>
                    <a:pt x="663848" y="1041348"/>
                  </a:cubicBezTo>
                  <a:cubicBezTo>
                    <a:pt x="490042" y="1409108"/>
                    <a:pt x="11056" y="1634423"/>
                    <a:pt x="11056" y="1634423"/>
                  </a:cubicBezTo>
                  <a:lnTo>
                    <a:pt x="0" y="1287430"/>
                  </a:lnTo>
                  <a:cubicBezTo>
                    <a:pt x="0" y="1287430"/>
                    <a:pt x="275434" y="1125246"/>
                    <a:pt x="395619" y="860373"/>
                  </a:cubicBezTo>
                  <a:cubicBezTo>
                    <a:pt x="587367" y="437801"/>
                    <a:pt x="485597" y="721"/>
                    <a:pt x="485597" y="72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2" name="Google Shape;302;p18"/>
            <p:cNvSpPr/>
            <p:nvPr/>
          </p:nvSpPr>
          <p:spPr>
            <a:xfrm>
              <a:off x="2429900" y="42589"/>
              <a:ext cx="360580" cy="1059641"/>
            </a:xfrm>
            <a:custGeom>
              <a:rect b="b" l="l" r="r" t="t"/>
              <a:pathLst>
                <a:path extrusionOk="0" h="1059641" w="360580">
                  <a:moveTo>
                    <a:pt x="8197" y="1059642"/>
                  </a:moveTo>
                  <a:lnTo>
                    <a:pt x="0" y="2392"/>
                  </a:lnTo>
                  <a:lnTo>
                    <a:pt x="314944" y="0"/>
                  </a:lnTo>
                  <a:cubicBezTo>
                    <a:pt x="314944" y="0"/>
                    <a:pt x="385928" y="247339"/>
                    <a:pt x="350839" y="457592"/>
                  </a:cubicBezTo>
                  <a:cubicBezTo>
                    <a:pt x="298756" y="769666"/>
                    <a:pt x="8197" y="1059642"/>
                    <a:pt x="8197" y="1059642"/>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303" name="Google Shape;303;p18"/>
          <p:cNvGrpSpPr/>
          <p:nvPr/>
        </p:nvGrpSpPr>
        <p:grpSpPr>
          <a:xfrm flipH="1">
            <a:off x="3946273" y="2"/>
            <a:ext cx="5218894" cy="5143542"/>
            <a:chOff x="3599167" y="76925"/>
            <a:chExt cx="1918429" cy="1890730"/>
          </a:xfrm>
        </p:grpSpPr>
        <p:sp>
          <p:nvSpPr>
            <p:cNvPr id="304" name="Google Shape;304;p18"/>
            <p:cNvSpPr/>
            <p:nvPr/>
          </p:nvSpPr>
          <p:spPr>
            <a:xfrm>
              <a:off x="3602454" y="76925"/>
              <a:ext cx="1915142" cy="1885548"/>
            </a:xfrm>
            <a:custGeom>
              <a:rect b="b" l="l" r="r" t="t"/>
              <a:pathLst>
                <a:path extrusionOk="0" h="1885548" w="1915142">
                  <a:moveTo>
                    <a:pt x="3522" y="230632"/>
                  </a:moveTo>
                  <a:lnTo>
                    <a:pt x="0" y="5282"/>
                  </a:lnTo>
                  <a:lnTo>
                    <a:pt x="676049" y="0"/>
                  </a:lnTo>
                  <a:cubicBezTo>
                    <a:pt x="676049" y="0"/>
                    <a:pt x="1213033" y="227111"/>
                    <a:pt x="1531661" y="589784"/>
                  </a:cubicBezTo>
                  <a:cubicBezTo>
                    <a:pt x="1723421" y="808023"/>
                    <a:pt x="1787826" y="866190"/>
                    <a:pt x="1874982" y="1190133"/>
                  </a:cubicBezTo>
                  <a:cubicBezTo>
                    <a:pt x="1962138" y="1514072"/>
                    <a:pt x="1880285" y="1885549"/>
                    <a:pt x="1880285" y="1885549"/>
                  </a:cubicBezTo>
                  <a:lnTo>
                    <a:pt x="1424305" y="1883788"/>
                  </a:lnTo>
                  <a:cubicBezTo>
                    <a:pt x="1424305" y="1883788"/>
                    <a:pt x="1529353" y="1359576"/>
                    <a:pt x="1276386" y="966543"/>
                  </a:cubicBezTo>
                  <a:cubicBezTo>
                    <a:pt x="818665" y="255280"/>
                    <a:pt x="3522" y="230632"/>
                    <a:pt x="3522" y="230632"/>
                  </a:cubicBezTo>
                  <a:close/>
                </a:path>
              </a:pathLst>
            </a:custGeom>
            <a:solidFill>
              <a:srgbClr val="EADFD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5" name="Google Shape;305;p18"/>
            <p:cNvSpPr/>
            <p:nvPr/>
          </p:nvSpPr>
          <p:spPr>
            <a:xfrm>
              <a:off x="3599167" y="514939"/>
              <a:ext cx="1244903" cy="1452716"/>
            </a:xfrm>
            <a:custGeom>
              <a:rect b="b" l="l" r="r" t="t"/>
              <a:pathLst>
                <a:path extrusionOk="0" h="1452716" w="1244903">
                  <a:moveTo>
                    <a:pt x="0" y="547381"/>
                  </a:moveTo>
                  <a:lnTo>
                    <a:pt x="6364" y="47"/>
                  </a:lnTo>
                  <a:cubicBezTo>
                    <a:pt x="6364" y="47"/>
                    <a:pt x="410395" y="-14697"/>
                    <a:pt x="930806" y="480555"/>
                  </a:cubicBezTo>
                  <a:cubicBezTo>
                    <a:pt x="1358814" y="887877"/>
                    <a:pt x="1225145" y="1447943"/>
                    <a:pt x="1225145" y="1447943"/>
                  </a:cubicBezTo>
                  <a:lnTo>
                    <a:pt x="626913" y="1452716"/>
                  </a:lnTo>
                  <a:cubicBezTo>
                    <a:pt x="626913" y="1452716"/>
                    <a:pt x="642012" y="1082390"/>
                    <a:pt x="485269" y="856055"/>
                  </a:cubicBezTo>
                  <a:cubicBezTo>
                    <a:pt x="328562" y="629720"/>
                    <a:pt x="0" y="547381"/>
                    <a:pt x="0" y="54738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6" name="Google Shape;306;p18"/>
            <p:cNvSpPr/>
            <p:nvPr/>
          </p:nvSpPr>
          <p:spPr>
            <a:xfrm>
              <a:off x="3602349" y="1304168"/>
              <a:ext cx="440642" cy="663487"/>
            </a:xfrm>
            <a:custGeom>
              <a:rect b="b" l="l" r="r" t="t"/>
              <a:pathLst>
                <a:path extrusionOk="0" h="663487" w="440642">
                  <a:moveTo>
                    <a:pt x="0" y="0"/>
                  </a:moveTo>
                  <a:lnTo>
                    <a:pt x="0" y="658715"/>
                  </a:lnTo>
                  <a:lnTo>
                    <a:pt x="423236" y="663488"/>
                  </a:lnTo>
                  <a:cubicBezTo>
                    <a:pt x="423236" y="663488"/>
                    <a:pt x="462818" y="489362"/>
                    <a:pt x="422604" y="380301"/>
                  </a:cubicBezTo>
                  <a:cubicBezTo>
                    <a:pt x="317592" y="95495"/>
                    <a:pt x="0" y="0"/>
                    <a:pt x="0"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07" name="Google Shape;307;p18"/>
          <p:cNvSpPr txBox="1"/>
          <p:nvPr>
            <p:ph type="title"/>
          </p:nvPr>
        </p:nvSpPr>
        <p:spPr>
          <a:xfrm>
            <a:off x="1388138" y="1174725"/>
            <a:ext cx="6367800" cy="2794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800"/>
              <a:buNone/>
              <a:defRPr sz="6400">
                <a:solidFill>
                  <a:schemeClr val="accent6"/>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08" name="Google Shape;30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9" name="Google Shape;309;p18"/>
          <p:cNvSpPr/>
          <p:nvPr/>
        </p:nvSpPr>
        <p:spPr>
          <a:xfrm>
            <a:off x="943313" y="839250"/>
            <a:ext cx="7257300" cy="34650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310" name="Google Shape;310;p18"/>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with Caption">
  <p:cSld name="CAPTION_ONLY">
    <p:spTree>
      <p:nvGrpSpPr>
        <p:cNvPr id="311" name="Shape 311"/>
        <p:cNvGrpSpPr/>
        <p:nvPr/>
      </p:nvGrpSpPr>
      <p:grpSpPr>
        <a:xfrm>
          <a:off x="0" y="0"/>
          <a:ext cx="0" cy="0"/>
          <a:chOff x="0" y="0"/>
          <a:chExt cx="0" cy="0"/>
        </a:xfrm>
      </p:grpSpPr>
      <p:sp>
        <p:nvSpPr>
          <p:cNvPr id="312" name="Google Shape;312;p19"/>
          <p:cNvSpPr/>
          <p:nvPr>
            <p:ph idx="2" type="pic"/>
          </p:nvPr>
        </p:nvSpPr>
        <p:spPr>
          <a:xfrm>
            <a:off x="14063" y="0"/>
            <a:ext cx="9144000" cy="5143500"/>
          </a:xfrm>
          <a:prstGeom prst="rect">
            <a:avLst/>
          </a:prstGeom>
          <a:noFill/>
          <a:ln>
            <a:noFill/>
          </a:ln>
        </p:spPr>
      </p:sp>
      <p:sp>
        <p:nvSpPr>
          <p:cNvPr id="313" name="Google Shape;313;p19"/>
          <p:cNvSpPr txBox="1"/>
          <p:nvPr>
            <p:ph idx="1" type="body"/>
          </p:nvPr>
        </p:nvSpPr>
        <p:spPr>
          <a:xfrm>
            <a:off x="460931" y="3038663"/>
            <a:ext cx="2999400" cy="1289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500"/>
              <a:buNone/>
              <a:defRPr sz="3000">
                <a:solidFill>
                  <a:schemeClr val="accent6"/>
                </a:solidFill>
                <a:latin typeface="Aclonica"/>
                <a:ea typeface="Aclonica"/>
                <a:cs typeface="Aclonica"/>
                <a:sym typeface="Aclonica"/>
              </a:defRPr>
            </a:lvl1pPr>
          </a:lstStyle>
          <a:p/>
        </p:txBody>
      </p:sp>
      <p:sp>
        <p:nvSpPr>
          <p:cNvPr id="314" name="Google Shape;31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5" name="Shape 315"/>
        <p:cNvGrpSpPr/>
        <p:nvPr/>
      </p:nvGrpSpPr>
      <p:grpSpPr>
        <a:xfrm>
          <a:off x="0" y="0"/>
          <a:ext cx="0" cy="0"/>
          <a:chOff x="0" y="0"/>
          <a:chExt cx="0" cy="0"/>
        </a:xfrm>
      </p:grpSpPr>
      <p:grpSp>
        <p:nvGrpSpPr>
          <p:cNvPr id="316" name="Google Shape;316;p20"/>
          <p:cNvGrpSpPr/>
          <p:nvPr/>
        </p:nvGrpSpPr>
        <p:grpSpPr>
          <a:xfrm flipH="1" rot="10800000">
            <a:off x="-39947" y="74"/>
            <a:ext cx="6927572" cy="5143451"/>
            <a:chOff x="353870" y="114411"/>
            <a:chExt cx="2532748" cy="1880466"/>
          </a:xfrm>
        </p:grpSpPr>
        <p:sp>
          <p:nvSpPr>
            <p:cNvPr id="317" name="Google Shape;317;p20"/>
            <p:cNvSpPr/>
            <p:nvPr/>
          </p:nvSpPr>
          <p:spPr>
            <a:xfrm>
              <a:off x="353870" y="114411"/>
              <a:ext cx="2532748" cy="1880466"/>
            </a:xfrm>
            <a:custGeom>
              <a:rect b="b" l="l" r="r" t="t"/>
              <a:pathLst>
                <a:path extrusionOk="0" h="1880466" w="2520147">
                  <a:moveTo>
                    <a:pt x="0" y="1731422"/>
                  </a:moveTo>
                  <a:lnTo>
                    <a:pt x="6576" y="1880466"/>
                  </a:lnTo>
                  <a:lnTo>
                    <a:pt x="547962" y="1876082"/>
                  </a:lnTo>
                  <a:cubicBezTo>
                    <a:pt x="547962" y="1876082"/>
                    <a:pt x="1437335" y="1427914"/>
                    <a:pt x="1711000" y="1132433"/>
                  </a:cubicBezTo>
                  <a:cubicBezTo>
                    <a:pt x="2390021" y="399290"/>
                    <a:pt x="2520148" y="2790"/>
                    <a:pt x="2520148" y="2790"/>
                  </a:cubicBezTo>
                  <a:lnTo>
                    <a:pt x="1830691" y="0"/>
                  </a:lnTo>
                  <a:cubicBezTo>
                    <a:pt x="1830691" y="0"/>
                    <a:pt x="1773912" y="553078"/>
                    <a:pt x="1222983" y="998485"/>
                  </a:cubicBezTo>
                  <a:cubicBezTo>
                    <a:pt x="733107" y="1394529"/>
                    <a:pt x="0" y="1731422"/>
                    <a:pt x="0" y="173142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 name="Google Shape;318;p20"/>
            <p:cNvSpPr/>
            <p:nvPr/>
          </p:nvSpPr>
          <p:spPr>
            <a:xfrm>
              <a:off x="369201" y="118650"/>
              <a:ext cx="1606627" cy="1562791"/>
            </a:xfrm>
            <a:custGeom>
              <a:rect b="b" l="l" r="r" t="t"/>
              <a:pathLst>
                <a:path extrusionOk="0" h="1562791" w="1606627">
                  <a:moveTo>
                    <a:pt x="2192" y="957839"/>
                  </a:moveTo>
                  <a:cubicBezTo>
                    <a:pt x="2192" y="957839"/>
                    <a:pt x="314770" y="764780"/>
                    <a:pt x="585225" y="565499"/>
                  </a:cubicBezTo>
                  <a:cubicBezTo>
                    <a:pt x="876742" y="350698"/>
                    <a:pt x="944690" y="0"/>
                    <a:pt x="944690" y="0"/>
                  </a:cubicBezTo>
                  <a:lnTo>
                    <a:pt x="1606628" y="2192"/>
                  </a:lnTo>
                  <a:cubicBezTo>
                    <a:pt x="1606628" y="2192"/>
                    <a:pt x="1516330" y="472983"/>
                    <a:pt x="1157298" y="802217"/>
                  </a:cubicBezTo>
                  <a:cubicBezTo>
                    <a:pt x="629062" y="1286616"/>
                    <a:pt x="0" y="1562791"/>
                    <a:pt x="0" y="1562791"/>
                  </a:cubicBezTo>
                  <a:lnTo>
                    <a:pt x="2192" y="95783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 name="Google Shape;319;p20"/>
            <p:cNvSpPr/>
            <p:nvPr/>
          </p:nvSpPr>
          <p:spPr>
            <a:xfrm>
              <a:off x="362641" y="115159"/>
              <a:ext cx="764692" cy="686324"/>
            </a:xfrm>
            <a:custGeom>
              <a:rect b="b" l="l" r="r" t="t"/>
              <a:pathLst>
                <a:path extrusionOk="0" h="686324" w="764692">
                  <a:moveTo>
                    <a:pt x="1264" y="259110"/>
                  </a:moveTo>
                  <a:lnTo>
                    <a:pt x="0" y="686324"/>
                  </a:lnTo>
                  <a:cubicBezTo>
                    <a:pt x="0" y="686324"/>
                    <a:pt x="342963" y="491067"/>
                    <a:pt x="439855" y="413311"/>
                  </a:cubicBezTo>
                  <a:cubicBezTo>
                    <a:pt x="746994" y="166842"/>
                    <a:pt x="764693" y="6320"/>
                    <a:pt x="764693" y="6320"/>
                  </a:cubicBezTo>
                  <a:lnTo>
                    <a:pt x="257847" y="0"/>
                  </a:lnTo>
                  <a:cubicBezTo>
                    <a:pt x="257847" y="0"/>
                    <a:pt x="188329" y="106172"/>
                    <a:pt x="145354" y="142827"/>
                  </a:cubicBezTo>
                  <a:cubicBezTo>
                    <a:pt x="102379" y="179481"/>
                    <a:pt x="1264" y="259110"/>
                    <a:pt x="1264" y="25911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20" name="Google Shape;320;p20"/>
          <p:cNvSpPr/>
          <p:nvPr/>
        </p:nvSpPr>
        <p:spPr>
          <a:xfrm>
            <a:off x="943313" y="839250"/>
            <a:ext cx="7257300" cy="34650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321" name="Google Shape;321;p20"/>
          <p:cNvSpPr txBox="1"/>
          <p:nvPr>
            <p:ph hasCustomPrompt="1" type="title"/>
          </p:nvPr>
        </p:nvSpPr>
        <p:spPr>
          <a:xfrm>
            <a:off x="1125900" y="1623094"/>
            <a:ext cx="6892200" cy="1604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9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2" name="Google Shape;322;p20"/>
          <p:cNvSpPr txBox="1"/>
          <p:nvPr>
            <p:ph idx="1" type="body"/>
          </p:nvPr>
        </p:nvSpPr>
        <p:spPr>
          <a:xfrm>
            <a:off x="1125900" y="3333544"/>
            <a:ext cx="6892200" cy="753300"/>
          </a:xfrm>
          <a:prstGeom prst="rect">
            <a:avLst/>
          </a:prstGeom>
        </p:spPr>
        <p:txBody>
          <a:bodyPr anchorCtr="0" anchor="t" bIns="91425" lIns="91425" spcFirstLastPara="1" rIns="91425" wrap="square" tIns="91425">
            <a:normAutofit/>
          </a:bodyPr>
          <a:lstStyle>
            <a:lvl1pPr indent="-323850" lvl="0" marL="457200" algn="ctr">
              <a:spcBef>
                <a:spcPts val="0"/>
              </a:spcBef>
              <a:spcAft>
                <a:spcPts val="0"/>
              </a:spcAft>
              <a:buSzPts val="1500"/>
              <a:buChar char="●"/>
              <a:defRPr/>
            </a:lvl1pPr>
            <a:lvl2pPr indent="-323850" lvl="1" marL="914400" algn="ctr">
              <a:spcBef>
                <a:spcPts val="0"/>
              </a:spcBef>
              <a:spcAft>
                <a:spcPts val="0"/>
              </a:spcAft>
              <a:buSzPts val="1500"/>
              <a:buChar char="○"/>
              <a:defRPr/>
            </a:lvl2pPr>
            <a:lvl3pPr indent="-323850" lvl="2" marL="1371600" algn="ctr">
              <a:spcBef>
                <a:spcPts val="0"/>
              </a:spcBef>
              <a:spcAft>
                <a:spcPts val="0"/>
              </a:spcAft>
              <a:buSzPts val="1500"/>
              <a:buChar char="■"/>
              <a:defRPr/>
            </a:lvl3pPr>
            <a:lvl4pPr indent="-323850" lvl="3" marL="1828800" algn="ctr">
              <a:spcBef>
                <a:spcPts val="0"/>
              </a:spcBef>
              <a:spcAft>
                <a:spcPts val="0"/>
              </a:spcAft>
              <a:buSzPts val="1500"/>
              <a:buChar char="●"/>
              <a:defRPr/>
            </a:lvl4pPr>
            <a:lvl5pPr indent="-323850" lvl="4" marL="2286000" algn="ctr">
              <a:spcBef>
                <a:spcPts val="0"/>
              </a:spcBef>
              <a:spcAft>
                <a:spcPts val="0"/>
              </a:spcAft>
              <a:buSzPts val="1500"/>
              <a:buChar char="○"/>
              <a:defRPr/>
            </a:lvl5pPr>
            <a:lvl6pPr indent="-323850" lvl="5" marL="2743200" algn="ctr">
              <a:spcBef>
                <a:spcPts val="0"/>
              </a:spcBef>
              <a:spcAft>
                <a:spcPts val="0"/>
              </a:spcAft>
              <a:buSzPts val="1500"/>
              <a:buChar char="■"/>
              <a:defRPr/>
            </a:lvl6pPr>
            <a:lvl7pPr indent="-323850" lvl="6" marL="3200400" algn="ctr">
              <a:spcBef>
                <a:spcPts val="0"/>
              </a:spcBef>
              <a:spcAft>
                <a:spcPts val="0"/>
              </a:spcAft>
              <a:buSzPts val="1500"/>
              <a:buChar char="●"/>
              <a:defRPr/>
            </a:lvl7pPr>
            <a:lvl8pPr indent="-323850" lvl="7" marL="3657600" algn="ctr">
              <a:spcBef>
                <a:spcPts val="0"/>
              </a:spcBef>
              <a:spcAft>
                <a:spcPts val="0"/>
              </a:spcAft>
              <a:buSzPts val="1500"/>
              <a:buChar char="○"/>
              <a:defRPr/>
            </a:lvl8pPr>
            <a:lvl9pPr indent="-323850" lvl="8" marL="4114800" algn="ctr">
              <a:spcBef>
                <a:spcPts val="0"/>
              </a:spcBef>
              <a:spcAft>
                <a:spcPts val="0"/>
              </a:spcAft>
              <a:buSzPts val="1500"/>
              <a:buChar char="■"/>
              <a:defRPr/>
            </a:lvl9pPr>
          </a:lstStyle>
          <a:p/>
        </p:txBody>
      </p:sp>
      <p:sp>
        <p:nvSpPr>
          <p:cNvPr id="323" name="Google Shape;32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20"/>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3" name="Shape 23"/>
        <p:cNvGrpSpPr/>
        <p:nvPr/>
      </p:nvGrpSpPr>
      <p:grpSpPr>
        <a:xfrm>
          <a:off x="0" y="0"/>
          <a:ext cx="0" cy="0"/>
          <a:chOff x="0" y="0"/>
          <a:chExt cx="0" cy="0"/>
        </a:xfrm>
      </p:grpSpPr>
      <p:sp>
        <p:nvSpPr>
          <p:cNvPr id="24" name="Google Shape;24;p3"/>
          <p:cNvSpPr/>
          <p:nvPr/>
        </p:nvSpPr>
        <p:spPr>
          <a:xfrm>
            <a:off x="1412775" y="1063463"/>
            <a:ext cx="6318600" cy="30165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25" name="Google Shape;25;p3"/>
          <p:cNvSpPr txBox="1"/>
          <p:nvPr>
            <p:ph type="title"/>
          </p:nvPr>
        </p:nvSpPr>
        <p:spPr>
          <a:xfrm>
            <a:off x="1681538" y="1647469"/>
            <a:ext cx="5781000" cy="1228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800">
                <a:solidFill>
                  <a:schemeClr val="accent6"/>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3"/>
          <p:cNvSpPr txBox="1"/>
          <p:nvPr>
            <p:ph idx="1" type="body"/>
          </p:nvPr>
        </p:nvSpPr>
        <p:spPr>
          <a:xfrm>
            <a:off x="1681538" y="2818988"/>
            <a:ext cx="5781000" cy="742800"/>
          </a:xfrm>
          <a:prstGeom prst="rect">
            <a:avLst/>
          </a:prstGeom>
        </p:spPr>
        <p:txBody>
          <a:bodyPr anchorCtr="0" anchor="t" bIns="91425" lIns="91425" spcFirstLastPara="1" rIns="91425" wrap="square" tIns="91425">
            <a:normAutofit/>
          </a:bodyPr>
          <a:lstStyle>
            <a:lvl1pPr indent="-323850" lvl="0" marL="457200" rtl="0" algn="ctr">
              <a:spcBef>
                <a:spcPts val="0"/>
              </a:spcBef>
              <a:spcAft>
                <a:spcPts val="0"/>
              </a:spcAft>
              <a:buSzPts val="15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28" name="Google Shape;28;p3"/>
          <p:cNvSpPr/>
          <p:nvPr/>
        </p:nvSpPr>
        <p:spPr>
          <a:xfrm>
            <a:off x="3892556" y="455606"/>
            <a:ext cx="1263000" cy="12630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29" name="Google Shape;29;p3"/>
          <p:cNvSpPr/>
          <p:nvPr/>
        </p:nvSpPr>
        <p:spPr>
          <a:xfrm>
            <a:off x="3993694" y="556744"/>
            <a:ext cx="1060500" cy="1060500"/>
          </a:xfrm>
          <a:prstGeom prst="ellipse">
            <a:avLst/>
          </a:prstGeom>
          <a:solidFill>
            <a:schemeClr val="lt2"/>
          </a:solidFill>
          <a:ln cap="flat" cmpd="sng" w="7150">
            <a:solidFill>
              <a:schemeClr val="accent6"/>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cxnSp>
        <p:nvCxnSpPr>
          <p:cNvPr id="30" name="Google Shape;30;p3"/>
          <p:cNvCxnSpPr/>
          <p:nvPr/>
        </p:nvCxnSpPr>
        <p:spPr>
          <a:xfrm>
            <a:off x="1412771" y="3622894"/>
            <a:ext cx="6324900" cy="0"/>
          </a:xfrm>
          <a:prstGeom prst="straightConnector1">
            <a:avLst/>
          </a:prstGeom>
          <a:noFill/>
          <a:ln cap="flat" cmpd="sng" w="7150">
            <a:solidFill>
              <a:schemeClr val="accent6"/>
            </a:solidFill>
            <a:prstDash val="solid"/>
            <a:round/>
            <a:headEnd len="med" w="med" type="none"/>
            <a:tailEnd len="med" w="med" type="none"/>
          </a:ln>
        </p:spPr>
      </p:cxnSp>
      <p:sp>
        <p:nvSpPr>
          <p:cNvPr id="31" name="Google Shape;31;p3"/>
          <p:cNvSpPr/>
          <p:nvPr/>
        </p:nvSpPr>
        <p:spPr>
          <a:xfrm>
            <a:off x="1629206" y="3741520"/>
            <a:ext cx="209677" cy="172651"/>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32" name="Google Shape;32;p3"/>
          <p:cNvGrpSpPr/>
          <p:nvPr/>
        </p:nvGrpSpPr>
        <p:grpSpPr>
          <a:xfrm>
            <a:off x="1956253" y="3751899"/>
            <a:ext cx="163141" cy="151621"/>
            <a:chOff x="2045075" y="5290572"/>
            <a:chExt cx="265832" cy="247061"/>
          </a:xfrm>
        </p:grpSpPr>
        <p:sp>
          <p:nvSpPr>
            <p:cNvPr id="33" name="Google Shape;33;p3"/>
            <p:cNvSpPr/>
            <p:nvPr/>
          </p:nvSpPr>
          <p:spPr>
            <a:xfrm>
              <a:off x="2156248" y="5290595"/>
              <a:ext cx="154659" cy="247038"/>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4" name="Google Shape;34;p3"/>
            <p:cNvSpPr/>
            <p:nvPr/>
          </p:nvSpPr>
          <p:spPr>
            <a:xfrm>
              <a:off x="2045075" y="5290572"/>
              <a:ext cx="263635" cy="106799"/>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35" name="Google Shape;35;p3"/>
          <p:cNvSpPr/>
          <p:nvPr/>
        </p:nvSpPr>
        <p:spPr>
          <a:xfrm>
            <a:off x="7423799" y="3733966"/>
            <a:ext cx="170114" cy="187758"/>
          </a:xfrm>
          <a:custGeom>
            <a:rect b="b" l="l" r="r" t="t"/>
            <a:pathLst>
              <a:path extrusionOk="0" h="281285" w="254853">
                <a:moveTo>
                  <a:pt x="254853" y="281285"/>
                </a:moveTo>
                <a:lnTo>
                  <a:pt x="127426" y="201900"/>
                </a:lnTo>
                <a:lnTo>
                  <a:pt x="0" y="281285"/>
                </a:lnTo>
                <a:lnTo>
                  <a:pt x="0" y="0"/>
                </a:lnTo>
                <a:lnTo>
                  <a:pt x="254853" y="0"/>
                </a:lnTo>
                <a:lnTo>
                  <a:pt x="254853" y="281285"/>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36" name="Google Shape;36;p3"/>
          <p:cNvGrpSpPr/>
          <p:nvPr/>
        </p:nvGrpSpPr>
        <p:grpSpPr>
          <a:xfrm>
            <a:off x="2215418" y="3741700"/>
            <a:ext cx="169917" cy="172677"/>
            <a:chOff x="10064117" y="7392669"/>
            <a:chExt cx="632132" cy="642160"/>
          </a:xfrm>
        </p:grpSpPr>
        <p:sp>
          <p:nvSpPr>
            <p:cNvPr id="37" name="Google Shape;37;p3"/>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8" name="Google Shape;38;p3"/>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9" name="Google Shape;39;p3"/>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40" name="Google Shape;40;p3"/>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5" name="Shape 325"/>
        <p:cNvGrpSpPr/>
        <p:nvPr/>
      </p:nvGrpSpPr>
      <p:grpSpPr>
        <a:xfrm>
          <a:off x="0" y="0"/>
          <a:ext cx="0" cy="0"/>
          <a:chOff x="0" y="0"/>
          <a:chExt cx="0" cy="0"/>
        </a:xfrm>
      </p:grpSpPr>
      <p:sp>
        <p:nvSpPr>
          <p:cNvPr id="326" name="Google Shape;32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SlidesMania - Do not remove">
  <p:cSld name="BLANK_1">
    <p:spTree>
      <p:nvGrpSpPr>
        <p:cNvPr id="327" name="Shape 327"/>
        <p:cNvGrpSpPr/>
        <p:nvPr/>
      </p:nvGrpSpPr>
      <p:grpSpPr>
        <a:xfrm>
          <a:off x="0" y="0"/>
          <a:ext cx="0" cy="0"/>
          <a:chOff x="0" y="0"/>
          <a:chExt cx="0" cy="0"/>
        </a:xfrm>
      </p:grpSpPr>
      <p:sp>
        <p:nvSpPr>
          <p:cNvPr id="328" name="Google Shape;32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329" name="Google Shape;329;p22"/>
          <p:cNvGrpSpPr/>
          <p:nvPr/>
        </p:nvGrpSpPr>
        <p:grpSpPr>
          <a:xfrm>
            <a:off x="0" y="0"/>
            <a:ext cx="9144000" cy="5143500"/>
            <a:chOff x="0" y="0"/>
            <a:chExt cx="12192000" cy="6858000"/>
          </a:xfrm>
        </p:grpSpPr>
        <p:sp>
          <p:nvSpPr>
            <p:cNvPr id="330" name="Google Shape;330;p22"/>
            <p:cNvSpPr/>
            <p:nvPr/>
          </p:nvSpPr>
          <p:spPr>
            <a:xfrm>
              <a:off x="0" y="0"/>
              <a:ext cx="12192000" cy="685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1" name="Google Shape;331;p22"/>
            <p:cNvSpPr txBox="1"/>
            <p:nvPr/>
          </p:nvSpPr>
          <p:spPr>
            <a:xfrm>
              <a:off x="463500" y="2858044"/>
              <a:ext cx="8956500" cy="38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rgbClr val="3F3F3F"/>
                  </a:solidFill>
                  <a:latin typeface="Poppins"/>
                  <a:ea typeface="Poppins"/>
                  <a:cs typeface="Poppins"/>
                  <a:sym typeface="Poppins"/>
                </a:rPr>
                <a:t>Free </a:t>
              </a:r>
              <a:r>
                <a:rPr lang="en" sz="2700">
                  <a:solidFill>
                    <a:srgbClr val="3F3F3F"/>
                  </a:solidFill>
                  <a:latin typeface="Poppins"/>
                  <a:ea typeface="Poppins"/>
                  <a:cs typeface="Poppins"/>
                  <a:sym typeface="Poppins"/>
                </a:rPr>
                <a:t>themes and templates for </a:t>
              </a:r>
              <a:r>
                <a:rPr b="1" lang="en" sz="2700">
                  <a:solidFill>
                    <a:srgbClr val="3F3F3F"/>
                  </a:solidFill>
                  <a:latin typeface="Poppins"/>
                  <a:ea typeface="Poppins"/>
                  <a:cs typeface="Poppins"/>
                  <a:sym typeface="Poppins"/>
                </a:rPr>
                <a:t>Google Slides</a:t>
              </a:r>
              <a:r>
                <a:rPr lang="en" sz="2700">
                  <a:solidFill>
                    <a:srgbClr val="3F3F3F"/>
                  </a:solidFill>
                  <a:latin typeface="Poppins"/>
                  <a:ea typeface="Poppins"/>
                  <a:cs typeface="Poppins"/>
                  <a:sym typeface="Poppins"/>
                </a:rPr>
                <a:t> or </a:t>
              </a:r>
              <a:r>
                <a:rPr b="1" lang="en" sz="2700">
                  <a:solidFill>
                    <a:srgbClr val="3F3F3F"/>
                  </a:solidFill>
                  <a:latin typeface="Poppins"/>
                  <a:ea typeface="Poppins"/>
                  <a:cs typeface="Poppins"/>
                  <a:sym typeface="Poppins"/>
                </a:rPr>
                <a:t>PowerPoint</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rPr b="1" lang="en" sz="2300">
                  <a:solidFill>
                    <a:srgbClr val="FFCB25"/>
                  </a:solidFill>
                  <a:latin typeface="Poppins"/>
                  <a:ea typeface="Poppins"/>
                  <a:cs typeface="Poppins"/>
                  <a:sym typeface="Poppins"/>
                </a:rPr>
                <a:t>NOT to be sold as is or modified!</a:t>
              </a:r>
              <a:endParaRPr b="1" sz="2300">
                <a:solidFill>
                  <a:srgbClr val="FFCB25"/>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Read </a:t>
              </a:r>
              <a:r>
                <a:rPr lang="en" sz="20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3300">
                  <a:solidFill>
                    <a:srgbClr val="FFCB25"/>
                  </a:solidFill>
                  <a:latin typeface="Poppins"/>
                  <a:ea typeface="Poppins"/>
                  <a:cs typeface="Poppins"/>
                  <a:sym typeface="Poppins"/>
                </a:rPr>
                <a:t> </a:t>
              </a:r>
              <a:r>
                <a:rPr lang="en" sz="2000">
                  <a:solidFill>
                    <a:srgbClr val="3F3F3F"/>
                  </a:solidFill>
                  <a:latin typeface="Poppins"/>
                  <a:ea typeface="Poppins"/>
                  <a:cs typeface="Poppins"/>
                  <a:sym typeface="Poppins"/>
                </a:rPr>
                <a:t>on slidesmania.com</a:t>
              </a:r>
              <a:endParaRPr sz="2000">
                <a:solidFill>
                  <a:srgbClr val="3F3F3F"/>
                </a:solidFill>
                <a:latin typeface="Poppins"/>
                <a:ea typeface="Poppins"/>
                <a:cs typeface="Poppins"/>
                <a:sym typeface="Poppins"/>
              </a:endParaRPr>
            </a:p>
            <a:p>
              <a:pPr indent="0" lvl="0" marL="0" rtl="0" algn="l">
                <a:spcBef>
                  <a:spcPts val="0"/>
                </a:spcBef>
                <a:spcAft>
                  <a:spcPts val="0"/>
                </a:spcAft>
                <a:buNone/>
              </a:pPr>
              <a:r>
                <a:rPr lang="en" sz="1500">
                  <a:solidFill>
                    <a:srgbClr val="3F3F3F"/>
                  </a:solidFill>
                  <a:latin typeface="Poppins"/>
                  <a:ea typeface="Poppins"/>
                  <a:cs typeface="Poppins"/>
                  <a:sym typeface="Poppins"/>
                </a:rPr>
                <a:t>Do not remove the slidesmania.com text on the sides.</a:t>
              </a:r>
              <a:endParaRPr sz="1500">
                <a:solidFill>
                  <a:srgbClr val="3F3F3F"/>
                </a:solidFill>
                <a:latin typeface="Poppins"/>
                <a:ea typeface="Poppins"/>
                <a:cs typeface="Poppins"/>
                <a:sym typeface="Poppins"/>
              </a:endParaRPr>
            </a:p>
          </p:txBody>
        </p:sp>
        <p:cxnSp>
          <p:nvCxnSpPr>
            <p:cNvPr id="332" name="Google Shape;332;p22"/>
            <p:cNvCxnSpPr/>
            <p:nvPr/>
          </p:nvCxnSpPr>
          <p:spPr>
            <a:xfrm>
              <a:off x="10423367" y="5688858"/>
              <a:ext cx="1495200" cy="12900"/>
            </a:xfrm>
            <a:prstGeom prst="straightConnector1">
              <a:avLst/>
            </a:prstGeom>
            <a:noFill/>
            <a:ln cap="flat" cmpd="sng" w="28575">
              <a:solidFill>
                <a:srgbClr val="FFCB25"/>
              </a:solidFill>
              <a:prstDash val="solid"/>
              <a:round/>
              <a:headEnd len="med" w="med" type="none"/>
              <a:tailEnd len="med" w="med" type="none"/>
            </a:ln>
          </p:spPr>
        </p:cxnSp>
        <p:pic>
          <p:nvPicPr>
            <p:cNvPr id="333" name="Google Shape;333;p22">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34" name="Google Shape;334;p22">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35" name="Google Shape;335;p22">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36" name="Google Shape;336;p22">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37" name="Google Shape;337;p22"/>
            <p:cNvSpPr txBox="1"/>
            <p:nvPr/>
          </p:nvSpPr>
          <p:spPr>
            <a:xfrm>
              <a:off x="7072500" y="4813375"/>
              <a:ext cx="4915500" cy="1001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 sz="1800">
                  <a:solidFill>
                    <a:srgbClr val="252525"/>
                  </a:solidFill>
                  <a:latin typeface="Homemade Apple"/>
                  <a:ea typeface="Homemade Apple"/>
                  <a:cs typeface="Homemade Apple"/>
                  <a:sym typeface="Homemade Apple"/>
                </a:rPr>
                <a:t>Sharing is caring!</a:t>
              </a:r>
              <a:endParaRPr b="1" sz="1800">
                <a:solidFill>
                  <a:srgbClr val="252525"/>
                </a:solidFill>
                <a:latin typeface="Homemade Apple"/>
                <a:ea typeface="Homemade Apple"/>
                <a:cs typeface="Homemade Apple"/>
                <a:sym typeface="Homemade Apple"/>
              </a:endParaRPr>
            </a:p>
          </p:txBody>
        </p:sp>
      </p:grpSp>
      <p:pic>
        <p:nvPicPr>
          <p:cNvPr id="338" name="Google Shape;338;p22"/>
          <p:cNvPicPr preferRelativeResize="0"/>
          <p:nvPr/>
        </p:nvPicPr>
        <p:blipFill rotWithShape="1">
          <a:blip r:embed="rId11">
            <a:alphaModFix/>
          </a:blip>
          <a:srcRect b="20906" l="0" r="0" t="16256"/>
          <a:stretch/>
        </p:blipFill>
        <p:spPr>
          <a:xfrm>
            <a:off x="93806" y="370294"/>
            <a:ext cx="6179850" cy="155334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flipH="1" rot="10800000">
            <a:off x="6056023" y="114"/>
            <a:ext cx="3087834" cy="5143368"/>
            <a:chOff x="1863741" y="46170"/>
            <a:chExt cx="1139170" cy="1897502"/>
          </a:xfrm>
        </p:grpSpPr>
        <p:sp>
          <p:nvSpPr>
            <p:cNvPr id="43" name="Google Shape;43;p4"/>
            <p:cNvSpPr/>
            <p:nvPr/>
          </p:nvSpPr>
          <p:spPr>
            <a:xfrm>
              <a:off x="1863741" y="46170"/>
              <a:ext cx="1139170" cy="1894423"/>
            </a:xfrm>
            <a:custGeom>
              <a:rect b="b" l="l" r="r" t="t"/>
              <a:pathLst>
                <a:path extrusionOk="0" h="1894423" w="1139170">
                  <a:moveTo>
                    <a:pt x="1139170" y="189686"/>
                  </a:moveTo>
                  <a:lnTo>
                    <a:pt x="1138838" y="0"/>
                  </a:lnTo>
                  <a:lnTo>
                    <a:pt x="681817" y="1499"/>
                  </a:lnTo>
                  <a:cubicBezTo>
                    <a:pt x="681817" y="1499"/>
                    <a:pt x="241381" y="290953"/>
                    <a:pt x="72319" y="820841"/>
                  </a:cubicBezTo>
                  <a:cubicBezTo>
                    <a:pt x="-133783" y="1466837"/>
                    <a:pt x="166142" y="1894424"/>
                    <a:pt x="166142" y="1894424"/>
                  </a:cubicBezTo>
                  <a:lnTo>
                    <a:pt x="518366" y="1891347"/>
                  </a:lnTo>
                  <a:cubicBezTo>
                    <a:pt x="518366" y="1891347"/>
                    <a:pt x="209785" y="1487162"/>
                    <a:pt x="341483" y="1025405"/>
                  </a:cubicBezTo>
                  <a:cubicBezTo>
                    <a:pt x="590653" y="151775"/>
                    <a:pt x="1139170" y="189686"/>
                    <a:pt x="1139170" y="18968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4" name="Google Shape;44;p4"/>
            <p:cNvSpPr/>
            <p:nvPr/>
          </p:nvSpPr>
          <p:spPr>
            <a:xfrm>
              <a:off x="2312396" y="377903"/>
              <a:ext cx="688637" cy="1565769"/>
            </a:xfrm>
            <a:custGeom>
              <a:rect b="b" l="l" r="r" t="t"/>
              <a:pathLst>
                <a:path extrusionOk="0" h="1565769" w="704488">
                  <a:moveTo>
                    <a:pt x="704489" y="0"/>
                  </a:moveTo>
                  <a:cubicBezTo>
                    <a:pt x="704489" y="0"/>
                    <a:pt x="419136" y="11334"/>
                    <a:pt x="169237" y="307616"/>
                  </a:cubicBezTo>
                  <a:cubicBezTo>
                    <a:pt x="-236818" y="789035"/>
                    <a:pt x="215378" y="1565769"/>
                    <a:pt x="215378" y="1565769"/>
                  </a:cubicBezTo>
                  <a:lnTo>
                    <a:pt x="581442" y="1561155"/>
                  </a:lnTo>
                  <a:cubicBezTo>
                    <a:pt x="581442" y="1561155"/>
                    <a:pt x="329454" y="1206834"/>
                    <a:pt x="386107" y="879782"/>
                  </a:cubicBezTo>
                  <a:cubicBezTo>
                    <a:pt x="453784" y="489110"/>
                    <a:pt x="701416" y="449118"/>
                    <a:pt x="701416" y="449118"/>
                  </a:cubicBezTo>
                  <a:lnTo>
                    <a:pt x="704489"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 name="Google Shape;45;p4"/>
            <p:cNvSpPr/>
            <p:nvPr/>
          </p:nvSpPr>
          <p:spPr>
            <a:xfrm>
              <a:off x="2812620" y="994672"/>
              <a:ext cx="189331" cy="845944"/>
            </a:xfrm>
            <a:custGeom>
              <a:rect b="b" l="l" r="r" t="t"/>
              <a:pathLst>
                <a:path extrusionOk="0" h="845944" w="189331">
                  <a:moveTo>
                    <a:pt x="189332" y="0"/>
                  </a:moveTo>
                  <a:lnTo>
                    <a:pt x="187793" y="845945"/>
                  </a:lnTo>
                  <a:cubicBezTo>
                    <a:pt x="187793" y="845945"/>
                    <a:pt x="-6075" y="625767"/>
                    <a:pt x="147" y="421434"/>
                  </a:cubicBezTo>
                  <a:cubicBezTo>
                    <a:pt x="9376" y="118432"/>
                    <a:pt x="189332" y="0"/>
                    <a:pt x="189332"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46" name="Google Shape;46;p4"/>
          <p:cNvGrpSpPr/>
          <p:nvPr/>
        </p:nvGrpSpPr>
        <p:grpSpPr>
          <a:xfrm>
            <a:off x="-17577" y="14"/>
            <a:ext cx="2319490" cy="4602539"/>
            <a:chOff x="2453556" y="42589"/>
            <a:chExt cx="823683" cy="1634424"/>
          </a:xfrm>
        </p:grpSpPr>
        <p:sp>
          <p:nvSpPr>
            <p:cNvPr id="47" name="Google Shape;47;p4"/>
            <p:cNvSpPr/>
            <p:nvPr/>
          </p:nvSpPr>
          <p:spPr>
            <a:xfrm>
              <a:off x="2453556" y="42591"/>
              <a:ext cx="823683" cy="1634422"/>
            </a:xfrm>
            <a:custGeom>
              <a:rect b="b" l="l" r="r" t="t"/>
              <a:pathLst>
                <a:path extrusionOk="0" h="1634422" w="817551">
                  <a:moveTo>
                    <a:pt x="485597" y="721"/>
                  </a:moveTo>
                  <a:lnTo>
                    <a:pt x="812665" y="0"/>
                  </a:lnTo>
                  <a:cubicBezTo>
                    <a:pt x="812665" y="0"/>
                    <a:pt x="859393" y="627589"/>
                    <a:pt x="663848" y="1041348"/>
                  </a:cubicBezTo>
                  <a:cubicBezTo>
                    <a:pt x="490042" y="1409108"/>
                    <a:pt x="11056" y="1634423"/>
                    <a:pt x="11056" y="1634423"/>
                  </a:cubicBezTo>
                  <a:lnTo>
                    <a:pt x="0" y="1287430"/>
                  </a:lnTo>
                  <a:cubicBezTo>
                    <a:pt x="0" y="1287430"/>
                    <a:pt x="275434" y="1125246"/>
                    <a:pt x="395619" y="860373"/>
                  </a:cubicBezTo>
                  <a:cubicBezTo>
                    <a:pt x="587367" y="437801"/>
                    <a:pt x="485597" y="721"/>
                    <a:pt x="485597" y="72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 name="Google Shape;48;p4"/>
            <p:cNvSpPr/>
            <p:nvPr/>
          </p:nvSpPr>
          <p:spPr>
            <a:xfrm>
              <a:off x="2453558" y="42589"/>
              <a:ext cx="360580" cy="1059641"/>
            </a:xfrm>
            <a:custGeom>
              <a:rect b="b" l="l" r="r" t="t"/>
              <a:pathLst>
                <a:path extrusionOk="0" h="1059641" w="360580">
                  <a:moveTo>
                    <a:pt x="8197" y="1059642"/>
                  </a:moveTo>
                  <a:lnTo>
                    <a:pt x="0" y="2392"/>
                  </a:lnTo>
                  <a:lnTo>
                    <a:pt x="314944" y="0"/>
                  </a:lnTo>
                  <a:cubicBezTo>
                    <a:pt x="314944" y="0"/>
                    <a:pt x="385928" y="247339"/>
                    <a:pt x="350839" y="457592"/>
                  </a:cubicBezTo>
                  <a:cubicBezTo>
                    <a:pt x="298756" y="769666"/>
                    <a:pt x="8197" y="1059642"/>
                    <a:pt x="8197" y="1059642"/>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49" name="Google Shape;49;p4"/>
          <p:cNvSpPr/>
          <p:nvPr/>
        </p:nvSpPr>
        <p:spPr>
          <a:xfrm>
            <a:off x="943313" y="839250"/>
            <a:ext cx="7257300" cy="34650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50" name="Google Shape;50;p4"/>
          <p:cNvSpPr txBox="1"/>
          <p:nvPr>
            <p:ph type="title"/>
          </p:nvPr>
        </p:nvSpPr>
        <p:spPr>
          <a:xfrm>
            <a:off x="1237781" y="1239750"/>
            <a:ext cx="6744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6"/>
              </a:buClr>
              <a:buSzPts val="3000"/>
              <a:buNone/>
              <a:defRPr sz="3000">
                <a:solidFill>
                  <a:schemeClr val="accent6"/>
                </a:solidFill>
              </a:defRPr>
            </a:lvl1pPr>
            <a:lvl2pPr lvl="1">
              <a:spcBef>
                <a:spcPts val="0"/>
              </a:spcBef>
              <a:spcAft>
                <a:spcPts val="0"/>
              </a:spcAft>
              <a:buClr>
                <a:schemeClr val="accent6"/>
              </a:buClr>
              <a:buSzPts val="3400"/>
              <a:buNone/>
              <a:defRPr>
                <a:solidFill>
                  <a:schemeClr val="accent6"/>
                </a:solidFill>
              </a:defRPr>
            </a:lvl2pPr>
            <a:lvl3pPr lvl="2">
              <a:spcBef>
                <a:spcPts val="0"/>
              </a:spcBef>
              <a:spcAft>
                <a:spcPts val="0"/>
              </a:spcAft>
              <a:buClr>
                <a:schemeClr val="accent6"/>
              </a:buClr>
              <a:buSzPts val="3400"/>
              <a:buNone/>
              <a:defRPr>
                <a:solidFill>
                  <a:schemeClr val="accent6"/>
                </a:solidFill>
              </a:defRPr>
            </a:lvl3pPr>
            <a:lvl4pPr lvl="3">
              <a:spcBef>
                <a:spcPts val="0"/>
              </a:spcBef>
              <a:spcAft>
                <a:spcPts val="0"/>
              </a:spcAft>
              <a:buClr>
                <a:schemeClr val="accent6"/>
              </a:buClr>
              <a:buSzPts val="3400"/>
              <a:buNone/>
              <a:defRPr>
                <a:solidFill>
                  <a:schemeClr val="accent6"/>
                </a:solidFill>
              </a:defRPr>
            </a:lvl4pPr>
            <a:lvl5pPr lvl="4">
              <a:spcBef>
                <a:spcPts val="0"/>
              </a:spcBef>
              <a:spcAft>
                <a:spcPts val="0"/>
              </a:spcAft>
              <a:buClr>
                <a:schemeClr val="accent6"/>
              </a:buClr>
              <a:buSzPts val="3400"/>
              <a:buNone/>
              <a:defRPr>
                <a:solidFill>
                  <a:schemeClr val="accent6"/>
                </a:solidFill>
              </a:defRPr>
            </a:lvl5pPr>
            <a:lvl6pPr lvl="5">
              <a:spcBef>
                <a:spcPts val="0"/>
              </a:spcBef>
              <a:spcAft>
                <a:spcPts val="0"/>
              </a:spcAft>
              <a:buClr>
                <a:schemeClr val="accent6"/>
              </a:buClr>
              <a:buSzPts val="3400"/>
              <a:buNone/>
              <a:defRPr>
                <a:solidFill>
                  <a:schemeClr val="accent6"/>
                </a:solidFill>
              </a:defRPr>
            </a:lvl6pPr>
            <a:lvl7pPr lvl="6">
              <a:spcBef>
                <a:spcPts val="0"/>
              </a:spcBef>
              <a:spcAft>
                <a:spcPts val="0"/>
              </a:spcAft>
              <a:buClr>
                <a:schemeClr val="accent6"/>
              </a:buClr>
              <a:buSzPts val="3400"/>
              <a:buNone/>
              <a:defRPr>
                <a:solidFill>
                  <a:schemeClr val="accent6"/>
                </a:solidFill>
              </a:defRPr>
            </a:lvl7pPr>
            <a:lvl8pPr lvl="7">
              <a:spcBef>
                <a:spcPts val="0"/>
              </a:spcBef>
              <a:spcAft>
                <a:spcPts val="0"/>
              </a:spcAft>
              <a:buClr>
                <a:schemeClr val="accent6"/>
              </a:buClr>
              <a:buSzPts val="3400"/>
              <a:buNone/>
              <a:defRPr>
                <a:solidFill>
                  <a:schemeClr val="accent6"/>
                </a:solidFill>
              </a:defRPr>
            </a:lvl8pPr>
            <a:lvl9pPr lvl="8">
              <a:spcBef>
                <a:spcPts val="0"/>
              </a:spcBef>
              <a:spcAft>
                <a:spcPts val="0"/>
              </a:spcAft>
              <a:buClr>
                <a:schemeClr val="accent6"/>
              </a:buClr>
              <a:buSzPts val="3400"/>
              <a:buNone/>
              <a:defRPr>
                <a:solidFill>
                  <a:schemeClr val="accent6"/>
                </a:solidFill>
              </a:defRPr>
            </a:lvl9pPr>
          </a:lstStyle>
          <a:p/>
        </p:txBody>
      </p:sp>
      <p:sp>
        <p:nvSpPr>
          <p:cNvPr id="51" name="Google Shape;51;p4"/>
          <p:cNvSpPr txBox="1"/>
          <p:nvPr>
            <p:ph idx="1" type="body"/>
          </p:nvPr>
        </p:nvSpPr>
        <p:spPr>
          <a:xfrm>
            <a:off x="1237781" y="1947205"/>
            <a:ext cx="6744300" cy="2091900"/>
          </a:xfrm>
          <a:prstGeom prst="rect">
            <a:avLst/>
          </a:prstGeom>
        </p:spPr>
        <p:txBody>
          <a:bodyPr anchorCtr="0" anchor="t" bIns="91425" lIns="91425" spcFirstLastPara="1" rIns="91425" wrap="square" tIns="91425">
            <a:normAutofit/>
          </a:bodyPr>
          <a:lstStyle>
            <a:lvl1pPr indent="-323850" lvl="0" marL="457200" algn="ctr">
              <a:spcBef>
                <a:spcPts val="0"/>
              </a:spcBef>
              <a:spcAft>
                <a:spcPts val="0"/>
              </a:spcAft>
              <a:buSzPts val="1500"/>
              <a:buChar char="●"/>
              <a:defRPr/>
            </a:lvl1pPr>
            <a:lvl2pPr indent="-323850" lvl="1" marL="914400" algn="ctr">
              <a:spcBef>
                <a:spcPts val="0"/>
              </a:spcBef>
              <a:spcAft>
                <a:spcPts val="0"/>
              </a:spcAft>
              <a:buSzPts val="1500"/>
              <a:buChar char="○"/>
              <a:defRPr/>
            </a:lvl2pPr>
            <a:lvl3pPr indent="-323850" lvl="2" marL="1371600" algn="ctr">
              <a:spcBef>
                <a:spcPts val="0"/>
              </a:spcBef>
              <a:spcAft>
                <a:spcPts val="0"/>
              </a:spcAft>
              <a:buSzPts val="1500"/>
              <a:buChar char="■"/>
              <a:defRPr/>
            </a:lvl3pPr>
            <a:lvl4pPr indent="-323850" lvl="3" marL="1828800" algn="ctr">
              <a:spcBef>
                <a:spcPts val="0"/>
              </a:spcBef>
              <a:spcAft>
                <a:spcPts val="0"/>
              </a:spcAft>
              <a:buSzPts val="1500"/>
              <a:buChar char="●"/>
              <a:defRPr/>
            </a:lvl4pPr>
            <a:lvl5pPr indent="-323850" lvl="4" marL="2286000" algn="ctr">
              <a:spcBef>
                <a:spcPts val="0"/>
              </a:spcBef>
              <a:spcAft>
                <a:spcPts val="0"/>
              </a:spcAft>
              <a:buSzPts val="1500"/>
              <a:buChar char="○"/>
              <a:defRPr/>
            </a:lvl5pPr>
            <a:lvl6pPr indent="-323850" lvl="5" marL="2743200" algn="ctr">
              <a:spcBef>
                <a:spcPts val="0"/>
              </a:spcBef>
              <a:spcAft>
                <a:spcPts val="0"/>
              </a:spcAft>
              <a:buSzPts val="1500"/>
              <a:buChar char="■"/>
              <a:defRPr/>
            </a:lvl6pPr>
            <a:lvl7pPr indent="-323850" lvl="6" marL="3200400" algn="ctr">
              <a:spcBef>
                <a:spcPts val="0"/>
              </a:spcBef>
              <a:spcAft>
                <a:spcPts val="0"/>
              </a:spcAft>
              <a:buSzPts val="1500"/>
              <a:buChar char="●"/>
              <a:defRPr/>
            </a:lvl7pPr>
            <a:lvl8pPr indent="-323850" lvl="7" marL="3657600" algn="ctr">
              <a:spcBef>
                <a:spcPts val="0"/>
              </a:spcBef>
              <a:spcAft>
                <a:spcPts val="0"/>
              </a:spcAft>
              <a:buSzPts val="1500"/>
              <a:buChar char="○"/>
              <a:defRPr/>
            </a:lvl8pPr>
            <a:lvl9pPr indent="-323850" lvl="8" marL="4114800" algn="ctr">
              <a:spcBef>
                <a:spcPts val="0"/>
              </a:spcBef>
              <a:spcAft>
                <a:spcPts val="0"/>
              </a:spcAft>
              <a:buSzPts val="1500"/>
              <a:buChar char="■"/>
              <a:defRPr/>
            </a:lvl9pPr>
          </a:lstStyle>
          <a:p/>
        </p:txBody>
      </p:sp>
      <p:sp>
        <p:nvSpPr>
          <p:cNvPr id="52" name="Google Shape;5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4"/>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oxes">
  <p:cSld name="CUSTOM">
    <p:spTree>
      <p:nvGrpSpPr>
        <p:cNvPr id="54" name="Shape 54"/>
        <p:cNvGrpSpPr/>
        <p:nvPr/>
      </p:nvGrpSpPr>
      <p:grpSpPr>
        <a:xfrm>
          <a:off x="0" y="0"/>
          <a:ext cx="0" cy="0"/>
          <a:chOff x="0" y="0"/>
          <a:chExt cx="0" cy="0"/>
        </a:xfrm>
      </p:grpSpPr>
      <p:grpSp>
        <p:nvGrpSpPr>
          <p:cNvPr id="55" name="Google Shape;55;p5"/>
          <p:cNvGrpSpPr/>
          <p:nvPr/>
        </p:nvGrpSpPr>
        <p:grpSpPr>
          <a:xfrm>
            <a:off x="355515" y="3090919"/>
            <a:ext cx="8432813" cy="1626975"/>
            <a:chOff x="633045" y="1806800"/>
            <a:chExt cx="11243750" cy="2169300"/>
          </a:xfrm>
        </p:grpSpPr>
        <p:sp>
          <p:nvSpPr>
            <p:cNvPr id="56" name="Google Shape;56;p5"/>
            <p:cNvSpPr/>
            <p:nvPr/>
          </p:nvSpPr>
          <p:spPr>
            <a:xfrm>
              <a:off x="633045" y="1806800"/>
              <a:ext cx="3520800" cy="21693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57" name="Google Shape;57;p5"/>
            <p:cNvSpPr/>
            <p:nvPr/>
          </p:nvSpPr>
          <p:spPr>
            <a:xfrm>
              <a:off x="4487965" y="1806800"/>
              <a:ext cx="3520800" cy="21693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58" name="Google Shape;58;p5"/>
            <p:cNvSpPr/>
            <p:nvPr/>
          </p:nvSpPr>
          <p:spPr>
            <a:xfrm>
              <a:off x="8342884" y="1806800"/>
              <a:ext cx="3520800" cy="21693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cxnSp>
          <p:nvCxnSpPr>
            <p:cNvPr id="59" name="Google Shape;59;p5"/>
            <p:cNvCxnSpPr/>
            <p:nvPr/>
          </p:nvCxnSpPr>
          <p:spPr>
            <a:xfrm>
              <a:off x="633045" y="2586650"/>
              <a:ext cx="3520800" cy="0"/>
            </a:xfrm>
            <a:prstGeom prst="straightConnector1">
              <a:avLst/>
            </a:prstGeom>
            <a:noFill/>
            <a:ln cap="flat" cmpd="sng" w="7150">
              <a:solidFill>
                <a:schemeClr val="accent5"/>
              </a:solidFill>
              <a:prstDash val="solid"/>
              <a:round/>
              <a:headEnd len="med" w="med" type="none"/>
              <a:tailEnd len="med" w="med" type="none"/>
            </a:ln>
          </p:spPr>
        </p:cxnSp>
        <p:cxnSp>
          <p:nvCxnSpPr>
            <p:cNvPr id="60" name="Google Shape;60;p5"/>
            <p:cNvCxnSpPr/>
            <p:nvPr/>
          </p:nvCxnSpPr>
          <p:spPr>
            <a:xfrm>
              <a:off x="4488020" y="2586650"/>
              <a:ext cx="3520800" cy="0"/>
            </a:xfrm>
            <a:prstGeom prst="straightConnector1">
              <a:avLst/>
            </a:prstGeom>
            <a:noFill/>
            <a:ln cap="flat" cmpd="sng" w="7150">
              <a:solidFill>
                <a:schemeClr val="accent5"/>
              </a:solidFill>
              <a:prstDash val="solid"/>
              <a:round/>
              <a:headEnd len="med" w="med" type="none"/>
              <a:tailEnd len="med" w="med" type="none"/>
            </a:ln>
          </p:spPr>
        </p:cxnSp>
        <p:cxnSp>
          <p:nvCxnSpPr>
            <p:cNvPr id="61" name="Google Shape;61;p5"/>
            <p:cNvCxnSpPr/>
            <p:nvPr/>
          </p:nvCxnSpPr>
          <p:spPr>
            <a:xfrm>
              <a:off x="8355995" y="2586650"/>
              <a:ext cx="3520800" cy="0"/>
            </a:xfrm>
            <a:prstGeom prst="straightConnector1">
              <a:avLst/>
            </a:prstGeom>
            <a:noFill/>
            <a:ln cap="flat" cmpd="sng" w="7150">
              <a:solidFill>
                <a:schemeClr val="accent5"/>
              </a:solidFill>
              <a:prstDash val="solid"/>
              <a:round/>
              <a:headEnd len="med" w="med" type="none"/>
              <a:tailEnd len="med" w="med" type="none"/>
            </a:ln>
          </p:spPr>
        </p:cxnSp>
      </p:grpSp>
      <p:grpSp>
        <p:nvGrpSpPr>
          <p:cNvPr id="62" name="Google Shape;62;p5"/>
          <p:cNvGrpSpPr/>
          <p:nvPr/>
        </p:nvGrpSpPr>
        <p:grpSpPr>
          <a:xfrm flipH="1">
            <a:off x="-48" y="-3"/>
            <a:ext cx="2349416" cy="2095581"/>
            <a:chOff x="1175579" y="42072"/>
            <a:chExt cx="1093871" cy="1635256"/>
          </a:xfrm>
        </p:grpSpPr>
        <p:sp>
          <p:nvSpPr>
            <p:cNvPr id="63" name="Google Shape;63;p5"/>
            <p:cNvSpPr/>
            <p:nvPr/>
          </p:nvSpPr>
          <p:spPr>
            <a:xfrm>
              <a:off x="1945353" y="42072"/>
              <a:ext cx="324097" cy="778989"/>
            </a:xfrm>
            <a:custGeom>
              <a:rect b="b" l="l" r="r" t="t"/>
              <a:pathLst>
                <a:path extrusionOk="0" h="778989" w="324097">
                  <a:moveTo>
                    <a:pt x="912" y="0"/>
                  </a:moveTo>
                  <a:lnTo>
                    <a:pt x="184773" y="9360"/>
                  </a:lnTo>
                  <a:cubicBezTo>
                    <a:pt x="184773" y="9360"/>
                    <a:pt x="204496" y="147415"/>
                    <a:pt x="220515" y="225818"/>
                  </a:cubicBezTo>
                  <a:cubicBezTo>
                    <a:pt x="254782" y="393562"/>
                    <a:pt x="317884" y="466137"/>
                    <a:pt x="317884" y="466137"/>
                  </a:cubicBezTo>
                  <a:lnTo>
                    <a:pt x="324098" y="778968"/>
                  </a:lnTo>
                  <a:cubicBezTo>
                    <a:pt x="324098" y="778968"/>
                    <a:pt x="227510" y="782660"/>
                    <a:pt x="160432" y="691958"/>
                  </a:cubicBezTo>
                  <a:cubicBezTo>
                    <a:pt x="-21879" y="445423"/>
                    <a:pt x="912" y="0"/>
                    <a:pt x="912"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 name="Google Shape;64;p5"/>
            <p:cNvSpPr/>
            <p:nvPr/>
          </p:nvSpPr>
          <p:spPr>
            <a:xfrm>
              <a:off x="1483834" y="48287"/>
              <a:ext cx="775262" cy="1250073"/>
            </a:xfrm>
            <a:custGeom>
              <a:rect b="b" l="l" r="r" t="t"/>
              <a:pathLst>
                <a:path extrusionOk="0" h="1250073" w="775262">
                  <a:moveTo>
                    <a:pt x="435" y="0"/>
                  </a:moveTo>
                  <a:lnTo>
                    <a:pt x="311194" y="4144"/>
                  </a:lnTo>
                  <a:cubicBezTo>
                    <a:pt x="311194" y="4144"/>
                    <a:pt x="362406" y="432545"/>
                    <a:pt x="425140" y="586301"/>
                  </a:cubicBezTo>
                  <a:cubicBezTo>
                    <a:pt x="530796" y="845267"/>
                    <a:pt x="769045" y="903273"/>
                    <a:pt x="769045" y="903273"/>
                  </a:cubicBezTo>
                  <a:lnTo>
                    <a:pt x="775263" y="1249254"/>
                  </a:lnTo>
                  <a:cubicBezTo>
                    <a:pt x="775263" y="1249254"/>
                    <a:pt x="410834" y="1281032"/>
                    <a:pt x="224183" y="948851"/>
                  </a:cubicBezTo>
                  <a:cubicBezTo>
                    <a:pt x="-20283" y="513790"/>
                    <a:pt x="435" y="0"/>
                    <a:pt x="435"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5" name="Google Shape;65;p5"/>
            <p:cNvSpPr/>
            <p:nvPr/>
          </p:nvSpPr>
          <p:spPr>
            <a:xfrm>
              <a:off x="1175579" y="48287"/>
              <a:ext cx="1089731" cy="1629041"/>
            </a:xfrm>
            <a:custGeom>
              <a:rect b="b" l="l" r="r" t="t"/>
              <a:pathLst>
                <a:path extrusionOk="0" h="1629041" w="1089731">
                  <a:moveTo>
                    <a:pt x="0" y="0"/>
                  </a:moveTo>
                  <a:lnTo>
                    <a:pt x="215462" y="6215"/>
                  </a:lnTo>
                  <a:cubicBezTo>
                    <a:pt x="215462" y="6215"/>
                    <a:pt x="208880" y="622296"/>
                    <a:pt x="406060" y="969569"/>
                  </a:cubicBezTo>
                  <a:cubicBezTo>
                    <a:pt x="683672" y="1458497"/>
                    <a:pt x="1089731" y="1400488"/>
                    <a:pt x="1089731" y="1400488"/>
                  </a:cubicBezTo>
                  <a:lnTo>
                    <a:pt x="1081445" y="1628377"/>
                  </a:lnTo>
                  <a:cubicBezTo>
                    <a:pt x="1081445" y="1628377"/>
                    <a:pt x="499288" y="1661527"/>
                    <a:pt x="261040" y="1259609"/>
                  </a:cubicBezTo>
                  <a:cubicBezTo>
                    <a:pt x="-2060" y="815777"/>
                    <a:pt x="0" y="0"/>
                    <a:pt x="0"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66" name="Google Shape;66;p5"/>
          <p:cNvSpPr/>
          <p:nvPr/>
        </p:nvSpPr>
        <p:spPr>
          <a:xfrm>
            <a:off x="360484" y="1240800"/>
            <a:ext cx="2640600" cy="16269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67" name="Google Shape;67;p5"/>
          <p:cNvSpPr/>
          <p:nvPr/>
        </p:nvSpPr>
        <p:spPr>
          <a:xfrm>
            <a:off x="3251673" y="1240800"/>
            <a:ext cx="2640600" cy="16269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68" name="Google Shape;68;p5"/>
          <p:cNvSpPr/>
          <p:nvPr/>
        </p:nvSpPr>
        <p:spPr>
          <a:xfrm>
            <a:off x="6142863" y="1240800"/>
            <a:ext cx="2640600" cy="16269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cxnSp>
        <p:nvCxnSpPr>
          <p:cNvPr id="69" name="Google Shape;69;p5"/>
          <p:cNvCxnSpPr/>
          <p:nvPr/>
        </p:nvCxnSpPr>
        <p:spPr>
          <a:xfrm>
            <a:off x="360484" y="1825688"/>
            <a:ext cx="2640600" cy="0"/>
          </a:xfrm>
          <a:prstGeom prst="straightConnector1">
            <a:avLst/>
          </a:prstGeom>
          <a:noFill/>
          <a:ln cap="flat" cmpd="sng" w="7150">
            <a:solidFill>
              <a:schemeClr val="accent5"/>
            </a:solidFill>
            <a:prstDash val="solid"/>
            <a:round/>
            <a:headEnd len="med" w="med" type="none"/>
            <a:tailEnd len="med" w="med" type="none"/>
          </a:ln>
        </p:spPr>
      </p:cxnSp>
      <p:cxnSp>
        <p:nvCxnSpPr>
          <p:cNvPr id="70" name="Google Shape;70;p5"/>
          <p:cNvCxnSpPr/>
          <p:nvPr/>
        </p:nvCxnSpPr>
        <p:spPr>
          <a:xfrm>
            <a:off x="3251715" y="1825688"/>
            <a:ext cx="2640600" cy="0"/>
          </a:xfrm>
          <a:prstGeom prst="straightConnector1">
            <a:avLst/>
          </a:prstGeom>
          <a:noFill/>
          <a:ln cap="flat" cmpd="sng" w="7150">
            <a:solidFill>
              <a:schemeClr val="accent5"/>
            </a:solidFill>
            <a:prstDash val="solid"/>
            <a:round/>
            <a:headEnd len="med" w="med" type="none"/>
            <a:tailEnd len="med" w="med" type="none"/>
          </a:ln>
        </p:spPr>
      </p:cxnSp>
      <p:cxnSp>
        <p:nvCxnSpPr>
          <p:cNvPr id="71" name="Google Shape;71;p5"/>
          <p:cNvCxnSpPr/>
          <p:nvPr/>
        </p:nvCxnSpPr>
        <p:spPr>
          <a:xfrm>
            <a:off x="6152696" y="1825688"/>
            <a:ext cx="2640600" cy="0"/>
          </a:xfrm>
          <a:prstGeom prst="straightConnector1">
            <a:avLst/>
          </a:prstGeom>
          <a:noFill/>
          <a:ln cap="flat" cmpd="sng" w="7150">
            <a:solidFill>
              <a:schemeClr val="accent5"/>
            </a:solidFill>
            <a:prstDash val="solid"/>
            <a:round/>
            <a:headEnd len="med" w="med" type="none"/>
            <a:tailEnd len="med" w="med" type="none"/>
          </a:ln>
        </p:spPr>
      </p:cxnSp>
      <p:sp>
        <p:nvSpPr>
          <p:cNvPr id="72" name="Google Shape;72;p5"/>
          <p:cNvSpPr txBox="1"/>
          <p:nvPr>
            <p:ph type="title"/>
          </p:nvPr>
        </p:nvSpPr>
        <p:spPr>
          <a:xfrm>
            <a:off x="311700" y="387875"/>
            <a:ext cx="8520600" cy="572700"/>
          </a:xfrm>
          <a:prstGeom prst="rect">
            <a:avLst/>
          </a:prstGeom>
        </p:spPr>
        <p:txBody>
          <a:bodyPr anchorCtr="0" anchor="t" bIns="91425" lIns="91425" spcFirstLastPara="1" rIns="91425" wrap="square" tIns="91425">
            <a:normAutofit/>
          </a:bodyPr>
          <a:lstStyle>
            <a:lvl1pPr lvl="0" algn="ctr">
              <a:spcBef>
                <a:spcPts val="0"/>
              </a:spcBef>
              <a:spcAft>
                <a:spcPts val="0"/>
              </a:spcAft>
              <a:buSzPts val="30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73" name="Google Shape;73;p5"/>
          <p:cNvSpPr txBox="1"/>
          <p:nvPr>
            <p:ph idx="1" type="subTitle"/>
          </p:nvPr>
        </p:nvSpPr>
        <p:spPr>
          <a:xfrm>
            <a:off x="607763" y="1383994"/>
            <a:ext cx="2193900" cy="398100"/>
          </a:xfrm>
          <a:prstGeom prst="rect">
            <a:avLst/>
          </a:prstGeom>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sz="17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 name="Google Shape;74;p5"/>
          <p:cNvSpPr txBox="1"/>
          <p:nvPr>
            <p:ph idx="2" type="body"/>
          </p:nvPr>
        </p:nvSpPr>
        <p:spPr>
          <a:xfrm>
            <a:off x="607782" y="1864481"/>
            <a:ext cx="2193900" cy="916200"/>
          </a:xfrm>
          <a:prstGeom prst="rect">
            <a:avLst/>
          </a:prstGeom>
        </p:spPr>
        <p:txBody>
          <a:bodyPr anchorCtr="0" anchor="t" bIns="91425" lIns="91425" spcFirstLastPara="1" rIns="91425" wrap="square" tIns="91425">
            <a:normAutofit/>
          </a:bodyPr>
          <a:lstStyle>
            <a:lvl1pPr indent="-323850" lvl="0" marL="457200" rtl="0" algn="ctr">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5" name="Google Shape;75;p5"/>
          <p:cNvSpPr txBox="1"/>
          <p:nvPr>
            <p:ph idx="3" type="subTitle"/>
          </p:nvPr>
        </p:nvSpPr>
        <p:spPr>
          <a:xfrm>
            <a:off x="3475097" y="1383994"/>
            <a:ext cx="2193900" cy="398100"/>
          </a:xfrm>
          <a:prstGeom prst="rect">
            <a:avLst/>
          </a:prstGeom>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sz="17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5"/>
          <p:cNvSpPr txBox="1"/>
          <p:nvPr>
            <p:ph idx="4" type="body"/>
          </p:nvPr>
        </p:nvSpPr>
        <p:spPr>
          <a:xfrm>
            <a:off x="3475115" y="1864481"/>
            <a:ext cx="2193900" cy="916200"/>
          </a:xfrm>
          <a:prstGeom prst="rect">
            <a:avLst/>
          </a:prstGeom>
        </p:spPr>
        <p:txBody>
          <a:bodyPr anchorCtr="0" anchor="t" bIns="91425" lIns="91425" spcFirstLastPara="1" rIns="91425" wrap="square" tIns="91425">
            <a:normAutofit/>
          </a:bodyPr>
          <a:lstStyle>
            <a:lvl1pPr indent="-323850" lvl="0" marL="457200" rtl="0" algn="ctr">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7" name="Google Shape;77;p5"/>
          <p:cNvSpPr txBox="1"/>
          <p:nvPr>
            <p:ph idx="5" type="subTitle"/>
          </p:nvPr>
        </p:nvSpPr>
        <p:spPr>
          <a:xfrm>
            <a:off x="6342507" y="1383994"/>
            <a:ext cx="2193900" cy="398100"/>
          </a:xfrm>
          <a:prstGeom prst="rect">
            <a:avLst/>
          </a:prstGeom>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sz="17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8" name="Google Shape;78;p5"/>
          <p:cNvSpPr txBox="1"/>
          <p:nvPr>
            <p:ph idx="6" type="body"/>
          </p:nvPr>
        </p:nvSpPr>
        <p:spPr>
          <a:xfrm>
            <a:off x="6342525" y="1864481"/>
            <a:ext cx="2193900" cy="916200"/>
          </a:xfrm>
          <a:prstGeom prst="rect">
            <a:avLst/>
          </a:prstGeom>
        </p:spPr>
        <p:txBody>
          <a:bodyPr anchorCtr="0" anchor="t" bIns="91425" lIns="91425" spcFirstLastPara="1" rIns="91425" wrap="square" tIns="91425">
            <a:normAutofit/>
          </a:bodyPr>
          <a:lstStyle>
            <a:lvl1pPr indent="-323850" lvl="0" marL="457200" rtl="0" algn="ctr">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9" name="Google Shape;79;p5"/>
          <p:cNvSpPr txBox="1"/>
          <p:nvPr>
            <p:ph idx="7" type="subTitle"/>
          </p:nvPr>
        </p:nvSpPr>
        <p:spPr>
          <a:xfrm>
            <a:off x="607725" y="3232853"/>
            <a:ext cx="2193900" cy="398100"/>
          </a:xfrm>
          <a:prstGeom prst="rect">
            <a:avLst/>
          </a:prstGeom>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sz="17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 name="Google Shape;80;p5"/>
          <p:cNvSpPr txBox="1"/>
          <p:nvPr>
            <p:ph idx="8" type="body"/>
          </p:nvPr>
        </p:nvSpPr>
        <p:spPr>
          <a:xfrm>
            <a:off x="607744" y="3719058"/>
            <a:ext cx="2193900" cy="916200"/>
          </a:xfrm>
          <a:prstGeom prst="rect">
            <a:avLst/>
          </a:prstGeom>
        </p:spPr>
        <p:txBody>
          <a:bodyPr anchorCtr="0" anchor="t" bIns="91425" lIns="91425" spcFirstLastPara="1" rIns="91425" wrap="square" tIns="91425">
            <a:normAutofit/>
          </a:bodyPr>
          <a:lstStyle>
            <a:lvl1pPr indent="-323850" lvl="0" marL="457200" rtl="0" algn="ctr">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81" name="Google Shape;81;p5"/>
          <p:cNvSpPr txBox="1"/>
          <p:nvPr>
            <p:ph idx="9" type="subTitle"/>
          </p:nvPr>
        </p:nvSpPr>
        <p:spPr>
          <a:xfrm>
            <a:off x="3475059" y="3232853"/>
            <a:ext cx="2193900" cy="398100"/>
          </a:xfrm>
          <a:prstGeom prst="rect">
            <a:avLst/>
          </a:prstGeom>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sz="17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5"/>
          <p:cNvSpPr txBox="1"/>
          <p:nvPr>
            <p:ph idx="13" type="body"/>
          </p:nvPr>
        </p:nvSpPr>
        <p:spPr>
          <a:xfrm>
            <a:off x="3475077" y="3719058"/>
            <a:ext cx="2193900" cy="916200"/>
          </a:xfrm>
          <a:prstGeom prst="rect">
            <a:avLst/>
          </a:prstGeom>
        </p:spPr>
        <p:txBody>
          <a:bodyPr anchorCtr="0" anchor="t" bIns="91425" lIns="91425" spcFirstLastPara="1" rIns="91425" wrap="square" tIns="91425">
            <a:normAutofit/>
          </a:bodyPr>
          <a:lstStyle>
            <a:lvl1pPr indent="-323850" lvl="0" marL="457200" rtl="0" algn="ctr">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83" name="Google Shape;83;p5"/>
          <p:cNvSpPr txBox="1"/>
          <p:nvPr>
            <p:ph idx="14" type="subTitle"/>
          </p:nvPr>
        </p:nvSpPr>
        <p:spPr>
          <a:xfrm>
            <a:off x="6342469" y="3232853"/>
            <a:ext cx="2193900" cy="398100"/>
          </a:xfrm>
          <a:prstGeom prst="rect">
            <a:avLst/>
          </a:prstGeom>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sz="17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5"/>
          <p:cNvSpPr txBox="1"/>
          <p:nvPr>
            <p:ph idx="15" type="body"/>
          </p:nvPr>
        </p:nvSpPr>
        <p:spPr>
          <a:xfrm>
            <a:off x="6342487" y="3719058"/>
            <a:ext cx="2193900" cy="916200"/>
          </a:xfrm>
          <a:prstGeom prst="rect">
            <a:avLst/>
          </a:prstGeom>
        </p:spPr>
        <p:txBody>
          <a:bodyPr anchorCtr="0" anchor="t" bIns="91425" lIns="91425" spcFirstLastPara="1" rIns="91425" wrap="square" tIns="91425">
            <a:normAutofit/>
          </a:bodyPr>
          <a:lstStyle>
            <a:lvl1pPr indent="-323850" lvl="0" marL="457200" rtl="0" algn="ctr">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ext">
  <p:cSld name="CUSTOM_2">
    <p:bg>
      <p:bgPr>
        <a:solidFill>
          <a:schemeClr val="accent1"/>
        </a:solidFill>
      </p:bgPr>
    </p:bg>
    <p:spTree>
      <p:nvGrpSpPr>
        <p:cNvPr id="85" name="Shape 85"/>
        <p:cNvGrpSpPr/>
        <p:nvPr/>
      </p:nvGrpSpPr>
      <p:grpSpPr>
        <a:xfrm>
          <a:off x="0" y="0"/>
          <a:ext cx="0" cy="0"/>
          <a:chOff x="0" y="0"/>
          <a:chExt cx="0" cy="0"/>
        </a:xfrm>
      </p:grpSpPr>
      <p:sp>
        <p:nvSpPr>
          <p:cNvPr id="86" name="Google Shape;86;p6"/>
          <p:cNvSpPr/>
          <p:nvPr/>
        </p:nvSpPr>
        <p:spPr>
          <a:xfrm>
            <a:off x="1412775" y="1063463"/>
            <a:ext cx="6318600" cy="30165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87" name="Google Shape;87;p6"/>
          <p:cNvSpPr/>
          <p:nvPr/>
        </p:nvSpPr>
        <p:spPr>
          <a:xfrm>
            <a:off x="3892556" y="455606"/>
            <a:ext cx="1263000" cy="12630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cxnSp>
        <p:nvCxnSpPr>
          <p:cNvPr id="88" name="Google Shape;88;p6"/>
          <p:cNvCxnSpPr/>
          <p:nvPr/>
        </p:nvCxnSpPr>
        <p:spPr>
          <a:xfrm>
            <a:off x="1412771" y="3622894"/>
            <a:ext cx="6324900" cy="0"/>
          </a:xfrm>
          <a:prstGeom prst="straightConnector1">
            <a:avLst/>
          </a:prstGeom>
          <a:noFill/>
          <a:ln cap="flat" cmpd="sng" w="7150">
            <a:solidFill>
              <a:schemeClr val="accent4"/>
            </a:solidFill>
            <a:prstDash val="solid"/>
            <a:round/>
            <a:headEnd len="med" w="med" type="none"/>
            <a:tailEnd len="med" w="med" type="none"/>
          </a:ln>
        </p:spPr>
      </p:cxnSp>
      <p:sp>
        <p:nvSpPr>
          <p:cNvPr id="89" name="Google Shape;89;p6"/>
          <p:cNvSpPr txBox="1"/>
          <p:nvPr>
            <p:ph type="title"/>
          </p:nvPr>
        </p:nvSpPr>
        <p:spPr>
          <a:xfrm>
            <a:off x="1932713" y="1548975"/>
            <a:ext cx="5278800" cy="958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5600"/>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
        <p:nvSpPr>
          <p:cNvPr id="90" name="Google Shape;90;p6"/>
          <p:cNvSpPr txBox="1"/>
          <p:nvPr>
            <p:ph idx="1" type="subTitle"/>
          </p:nvPr>
        </p:nvSpPr>
        <p:spPr>
          <a:xfrm>
            <a:off x="1932572" y="2507717"/>
            <a:ext cx="5278800" cy="398100"/>
          </a:xfrm>
          <a:prstGeom prst="rect">
            <a:avLst/>
          </a:prstGeom>
        </p:spPr>
        <p:txBody>
          <a:bodyPr anchorCtr="0" anchor="t" bIns="91425" lIns="91425" spcFirstLastPara="1" rIns="91425" wrap="square" tIns="91425">
            <a:normAutofit/>
          </a:bodyPr>
          <a:lstStyle>
            <a:lvl1pPr lvl="0" rtl="0" algn="ctr">
              <a:lnSpc>
                <a:spcPct val="80000"/>
              </a:lnSpc>
              <a:spcBef>
                <a:spcPts val="0"/>
              </a:spcBef>
              <a:spcAft>
                <a:spcPts val="0"/>
              </a:spcAft>
              <a:buSzPts val="2100"/>
              <a:buNone/>
              <a:defRPr b="1" sz="19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Google Shape;91;p6"/>
          <p:cNvSpPr txBox="1"/>
          <p:nvPr>
            <p:ph idx="2" type="body"/>
          </p:nvPr>
        </p:nvSpPr>
        <p:spPr>
          <a:xfrm>
            <a:off x="1932609" y="2875613"/>
            <a:ext cx="5278800" cy="739200"/>
          </a:xfrm>
          <a:prstGeom prst="rect">
            <a:avLst/>
          </a:prstGeom>
        </p:spPr>
        <p:txBody>
          <a:bodyPr anchorCtr="0" anchor="t" bIns="91425" lIns="91425" spcFirstLastPara="1" rIns="91425" wrap="square" tIns="91425">
            <a:normAutofit/>
          </a:bodyPr>
          <a:lstStyle>
            <a:lvl1pPr indent="-323850" lvl="0" marL="457200" rtl="0" algn="ctr">
              <a:lnSpc>
                <a:spcPct val="90000"/>
              </a:lnSpc>
              <a:spcBef>
                <a:spcPts val="0"/>
              </a:spcBef>
              <a:spcAft>
                <a:spcPts val="0"/>
              </a:spcAft>
              <a:buSzPts val="1500"/>
              <a:buChar char="●"/>
              <a:defRPr sz="1400"/>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92" name="Google Shape;92;p6"/>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
    <p:bg>
      <p:bgPr>
        <a:solidFill>
          <a:schemeClr val="accent3"/>
        </a:solidFill>
      </p:bgPr>
    </p:bg>
    <p:spTree>
      <p:nvGrpSpPr>
        <p:cNvPr id="93" name="Shape 93"/>
        <p:cNvGrpSpPr/>
        <p:nvPr/>
      </p:nvGrpSpPr>
      <p:grpSpPr>
        <a:xfrm>
          <a:off x="0" y="0"/>
          <a:ext cx="0" cy="0"/>
          <a:chOff x="0" y="0"/>
          <a:chExt cx="0" cy="0"/>
        </a:xfrm>
      </p:grpSpPr>
      <p:sp>
        <p:nvSpPr>
          <p:cNvPr id="94" name="Google Shape;94;p7"/>
          <p:cNvSpPr/>
          <p:nvPr/>
        </p:nvSpPr>
        <p:spPr>
          <a:xfrm>
            <a:off x="1287478" y="1105444"/>
            <a:ext cx="3130200" cy="16770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cxnSp>
        <p:nvCxnSpPr>
          <p:cNvPr id="95" name="Google Shape;95;p7"/>
          <p:cNvCxnSpPr/>
          <p:nvPr/>
        </p:nvCxnSpPr>
        <p:spPr>
          <a:xfrm>
            <a:off x="1287528" y="1708290"/>
            <a:ext cx="3130200" cy="0"/>
          </a:xfrm>
          <a:prstGeom prst="straightConnector1">
            <a:avLst/>
          </a:prstGeom>
          <a:noFill/>
          <a:ln cap="flat" cmpd="sng" w="7150">
            <a:solidFill>
              <a:schemeClr val="accent5"/>
            </a:solidFill>
            <a:prstDash val="solid"/>
            <a:round/>
            <a:headEnd len="med" w="med" type="none"/>
            <a:tailEnd len="med" w="med" type="none"/>
          </a:ln>
        </p:spPr>
      </p:cxnSp>
      <p:sp>
        <p:nvSpPr>
          <p:cNvPr id="96" name="Google Shape;96;p7"/>
          <p:cNvSpPr txBox="1"/>
          <p:nvPr>
            <p:ph idx="1" type="subTitle"/>
          </p:nvPr>
        </p:nvSpPr>
        <p:spPr>
          <a:xfrm>
            <a:off x="1488497" y="1259381"/>
            <a:ext cx="2706300" cy="435000"/>
          </a:xfrm>
          <a:prstGeom prst="rect">
            <a:avLst/>
          </a:prstGeom>
        </p:spPr>
        <p:txBody>
          <a:bodyPr anchorCtr="0" anchor="t" bIns="91425" lIns="91425" spcFirstLastPara="1" rIns="91425" wrap="square" tIns="91425">
            <a:normAutofit/>
          </a:bodyPr>
          <a:lstStyle>
            <a:lvl1pPr lvl="0" rtl="0">
              <a:lnSpc>
                <a:spcPct val="80000"/>
              </a:lnSpc>
              <a:spcBef>
                <a:spcPts val="0"/>
              </a:spcBef>
              <a:spcAft>
                <a:spcPts val="0"/>
              </a:spcAft>
              <a:buSzPts val="2100"/>
              <a:buNone/>
              <a:defRPr b="1" sz="19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7"/>
          <p:cNvSpPr txBox="1"/>
          <p:nvPr>
            <p:ph idx="2" type="body"/>
          </p:nvPr>
        </p:nvSpPr>
        <p:spPr>
          <a:xfrm>
            <a:off x="1488521" y="1739874"/>
            <a:ext cx="2706300" cy="9735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98" name="Google Shape;98;p7"/>
          <p:cNvSpPr/>
          <p:nvPr/>
        </p:nvSpPr>
        <p:spPr>
          <a:xfrm>
            <a:off x="4714663" y="1105444"/>
            <a:ext cx="3130200" cy="16770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cxnSp>
        <p:nvCxnSpPr>
          <p:cNvPr id="99" name="Google Shape;99;p7"/>
          <p:cNvCxnSpPr/>
          <p:nvPr/>
        </p:nvCxnSpPr>
        <p:spPr>
          <a:xfrm>
            <a:off x="4726319" y="1708290"/>
            <a:ext cx="3130200" cy="0"/>
          </a:xfrm>
          <a:prstGeom prst="straightConnector1">
            <a:avLst/>
          </a:prstGeom>
          <a:noFill/>
          <a:ln cap="flat" cmpd="sng" w="7150">
            <a:solidFill>
              <a:schemeClr val="accent5"/>
            </a:solidFill>
            <a:prstDash val="solid"/>
            <a:round/>
            <a:headEnd len="med" w="med" type="none"/>
            <a:tailEnd len="med" w="med" type="none"/>
          </a:ln>
        </p:spPr>
      </p:cxnSp>
      <p:sp>
        <p:nvSpPr>
          <p:cNvPr id="100" name="Google Shape;100;p7"/>
          <p:cNvSpPr/>
          <p:nvPr/>
        </p:nvSpPr>
        <p:spPr>
          <a:xfrm>
            <a:off x="1287478" y="3122231"/>
            <a:ext cx="3130200" cy="16770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01" name="Google Shape;101;p7"/>
          <p:cNvSpPr/>
          <p:nvPr/>
        </p:nvSpPr>
        <p:spPr>
          <a:xfrm>
            <a:off x="4714663" y="3122231"/>
            <a:ext cx="3130200" cy="16770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cxnSp>
        <p:nvCxnSpPr>
          <p:cNvPr id="102" name="Google Shape;102;p7"/>
          <p:cNvCxnSpPr/>
          <p:nvPr/>
        </p:nvCxnSpPr>
        <p:spPr>
          <a:xfrm>
            <a:off x="1287528" y="3725077"/>
            <a:ext cx="3130200" cy="0"/>
          </a:xfrm>
          <a:prstGeom prst="straightConnector1">
            <a:avLst/>
          </a:prstGeom>
          <a:noFill/>
          <a:ln cap="flat" cmpd="sng" w="7150">
            <a:solidFill>
              <a:schemeClr val="accent5"/>
            </a:solidFill>
            <a:prstDash val="solid"/>
            <a:round/>
            <a:headEnd len="med" w="med" type="none"/>
            <a:tailEnd len="med" w="med" type="none"/>
          </a:ln>
        </p:spPr>
      </p:cxnSp>
      <p:cxnSp>
        <p:nvCxnSpPr>
          <p:cNvPr id="103" name="Google Shape;103;p7"/>
          <p:cNvCxnSpPr/>
          <p:nvPr/>
        </p:nvCxnSpPr>
        <p:spPr>
          <a:xfrm>
            <a:off x="4726319" y="3725077"/>
            <a:ext cx="3130200" cy="0"/>
          </a:xfrm>
          <a:prstGeom prst="straightConnector1">
            <a:avLst/>
          </a:prstGeom>
          <a:noFill/>
          <a:ln cap="flat" cmpd="sng" w="7150">
            <a:solidFill>
              <a:schemeClr val="accent5"/>
            </a:solidFill>
            <a:prstDash val="solid"/>
            <a:round/>
            <a:headEnd len="med" w="med" type="none"/>
            <a:tailEnd len="med" w="med" type="none"/>
          </a:ln>
        </p:spPr>
      </p:cxnSp>
      <p:sp>
        <p:nvSpPr>
          <p:cNvPr id="104" name="Google Shape;104;p7"/>
          <p:cNvSpPr txBox="1"/>
          <p:nvPr>
            <p:ph type="title"/>
          </p:nvPr>
        </p:nvSpPr>
        <p:spPr>
          <a:xfrm>
            <a:off x="474975" y="300506"/>
            <a:ext cx="8194200" cy="655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a:solidFill>
                  <a:schemeClr val="accent6"/>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5" name="Google Shape;105;p7"/>
          <p:cNvSpPr txBox="1"/>
          <p:nvPr>
            <p:ph idx="3" type="subTitle"/>
          </p:nvPr>
        </p:nvSpPr>
        <p:spPr>
          <a:xfrm>
            <a:off x="4953649" y="1259381"/>
            <a:ext cx="2706300" cy="435000"/>
          </a:xfrm>
          <a:prstGeom prst="rect">
            <a:avLst/>
          </a:prstGeom>
        </p:spPr>
        <p:txBody>
          <a:bodyPr anchorCtr="0" anchor="t" bIns="91425" lIns="91425" spcFirstLastPara="1" rIns="91425" wrap="square" tIns="91425">
            <a:normAutofit/>
          </a:bodyPr>
          <a:lstStyle>
            <a:lvl1pPr lvl="0" rtl="0">
              <a:lnSpc>
                <a:spcPct val="80000"/>
              </a:lnSpc>
              <a:spcBef>
                <a:spcPts val="0"/>
              </a:spcBef>
              <a:spcAft>
                <a:spcPts val="0"/>
              </a:spcAft>
              <a:buSzPts val="2100"/>
              <a:buNone/>
              <a:defRPr b="1" sz="19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7"/>
          <p:cNvSpPr txBox="1"/>
          <p:nvPr>
            <p:ph idx="4" type="body"/>
          </p:nvPr>
        </p:nvSpPr>
        <p:spPr>
          <a:xfrm>
            <a:off x="4953680" y="1739874"/>
            <a:ext cx="2706300" cy="9735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7" name="Google Shape;107;p7"/>
          <p:cNvSpPr txBox="1"/>
          <p:nvPr>
            <p:ph idx="5" type="subTitle"/>
          </p:nvPr>
        </p:nvSpPr>
        <p:spPr>
          <a:xfrm>
            <a:off x="1530647" y="3263888"/>
            <a:ext cx="2706300" cy="435000"/>
          </a:xfrm>
          <a:prstGeom prst="rect">
            <a:avLst/>
          </a:prstGeom>
        </p:spPr>
        <p:txBody>
          <a:bodyPr anchorCtr="0" anchor="t" bIns="91425" lIns="91425" spcFirstLastPara="1" rIns="91425" wrap="square" tIns="91425">
            <a:normAutofit/>
          </a:bodyPr>
          <a:lstStyle>
            <a:lvl1pPr lvl="0" rtl="0">
              <a:lnSpc>
                <a:spcPct val="80000"/>
              </a:lnSpc>
              <a:spcBef>
                <a:spcPts val="0"/>
              </a:spcBef>
              <a:spcAft>
                <a:spcPts val="0"/>
              </a:spcAft>
              <a:buSzPts val="2100"/>
              <a:buNone/>
              <a:defRPr b="1" sz="19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7"/>
          <p:cNvSpPr txBox="1"/>
          <p:nvPr>
            <p:ph idx="6" type="body"/>
          </p:nvPr>
        </p:nvSpPr>
        <p:spPr>
          <a:xfrm>
            <a:off x="1530681" y="3744380"/>
            <a:ext cx="2706300" cy="9735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9" name="Google Shape;109;p7"/>
          <p:cNvSpPr txBox="1"/>
          <p:nvPr>
            <p:ph idx="7" type="body"/>
          </p:nvPr>
        </p:nvSpPr>
        <p:spPr>
          <a:xfrm>
            <a:off x="4949209" y="3744380"/>
            <a:ext cx="2706300" cy="973500"/>
          </a:xfrm>
          <a:prstGeom prst="rect">
            <a:avLst/>
          </a:prstGeom>
        </p:spPr>
        <p:txBody>
          <a:bodyPr anchorCtr="0" anchor="t" bIns="91425" lIns="91425" spcFirstLastPara="1" rIns="91425" wrap="square" tIns="91425">
            <a:normAutofit/>
          </a:bodyPr>
          <a:lstStyle>
            <a:lvl1pPr indent="-323850" lvl="0" marL="457200" rtl="0">
              <a:spcBef>
                <a:spcPts val="0"/>
              </a:spcBef>
              <a:spcAft>
                <a:spcPts val="0"/>
              </a:spcAft>
              <a:buSzPts val="15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10" name="Google Shape;110;p7"/>
          <p:cNvSpPr txBox="1"/>
          <p:nvPr>
            <p:ph idx="8" type="subTitle"/>
          </p:nvPr>
        </p:nvSpPr>
        <p:spPr>
          <a:xfrm>
            <a:off x="4949182" y="3263888"/>
            <a:ext cx="2706300" cy="435000"/>
          </a:xfrm>
          <a:prstGeom prst="rect">
            <a:avLst/>
          </a:prstGeom>
        </p:spPr>
        <p:txBody>
          <a:bodyPr anchorCtr="0" anchor="t" bIns="91425" lIns="91425" spcFirstLastPara="1" rIns="91425" wrap="square" tIns="91425">
            <a:normAutofit/>
          </a:bodyPr>
          <a:lstStyle>
            <a:lvl1pPr lvl="0" rtl="0">
              <a:lnSpc>
                <a:spcPct val="80000"/>
              </a:lnSpc>
              <a:spcBef>
                <a:spcPts val="0"/>
              </a:spcBef>
              <a:spcAft>
                <a:spcPts val="0"/>
              </a:spcAft>
              <a:buSzPts val="2100"/>
              <a:buNone/>
              <a:defRPr b="1" sz="19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1" name="Google Shape;111;p7"/>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grpSp>
        <p:nvGrpSpPr>
          <p:cNvPr id="113" name="Google Shape;113;p8"/>
          <p:cNvGrpSpPr/>
          <p:nvPr/>
        </p:nvGrpSpPr>
        <p:grpSpPr>
          <a:xfrm rot="10800000">
            <a:off x="2232949" y="79"/>
            <a:ext cx="6911049" cy="5143451"/>
            <a:chOff x="362641" y="114409"/>
            <a:chExt cx="2526707" cy="1880466"/>
          </a:xfrm>
        </p:grpSpPr>
        <p:sp>
          <p:nvSpPr>
            <p:cNvPr id="114" name="Google Shape;114;p8"/>
            <p:cNvSpPr/>
            <p:nvPr/>
          </p:nvSpPr>
          <p:spPr>
            <a:xfrm>
              <a:off x="369201" y="114409"/>
              <a:ext cx="2520147" cy="1880466"/>
            </a:xfrm>
            <a:custGeom>
              <a:rect b="b" l="l" r="r" t="t"/>
              <a:pathLst>
                <a:path extrusionOk="0" h="1880466" w="2520147">
                  <a:moveTo>
                    <a:pt x="0" y="1731422"/>
                  </a:moveTo>
                  <a:lnTo>
                    <a:pt x="6576" y="1880466"/>
                  </a:lnTo>
                  <a:lnTo>
                    <a:pt x="547962" y="1876082"/>
                  </a:lnTo>
                  <a:cubicBezTo>
                    <a:pt x="547962" y="1876082"/>
                    <a:pt x="1437335" y="1427914"/>
                    <a:pt x="1711000" y="1132433"/>
                  </a:cubicBezTo>
                  <a:cubicBezTo>
                    <a:pt x="2390021" y="399290"/>
                    <a:pt x="2520148" y="2790"/>
                    <a:pt x="2520148" y="2790"/>
                  </a:cubicBezTo>
                  <a:lnTo>
                    <a:pt x="1830691" y="0"/>
                  </a:lnTo>
                  <a:cubicBezTo>
                    <a:pt x="1830691" y="0"/>
                    <a:pt x="1773912" y="553078"/>
                    <a:pt x="1222983" y="998485"/>
                  </a:cubicBezTo>
                  <a:cubicBezTo>
                    <a:pt x="733107" y="1394529"/>
                    <a:pt x="0" y="1731422"/>
                    <a:pt x="0" y="173142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5" name="Google Shape;115;p8"/>
            <p:cNvSpPr/>
            <p:nvPr/>
          </p:nvSpPr>
          <p:spPr>
            <a:xfrm>
              <a:off x="369201" y="118650"/>
              <a:ext cx="1606627" cy="1562791"/>
            </a:xfrm>
            <a:custGeom>
              <a:rect b="b" l="l" r="r" t="t"/>
              <a:pathLst>
                <a:path extrusionOk="0" h="1562791" w="1606627">
                  <a:moveTo>
                    <a:pt x="2192" y="957839"/>
                  </a:moveTo>
                  <a:cubicBezTo>
                    <a:pt x="2192" y="957839"/>
                    <a:pt x="314770" y="764780"/>
                    <a:pt x="585225" y="565499"/>
                  </a:cubicBezTo>
                  <a:cubicBezTo>
                    <a:pt x="876742" y="350698"/>
                    <a:pt x="944690" y="0"/>
                    <a:pt x="944690" y="0"/>
                  </a:cubicBezTo>
                  <a:lnTo>
                    <a:pt x="1606628" y="2192"/>
                  </a:lnTo>
                  <a:cubicBezTo>
                    <a:pt x="1606628" y="2192"/>
                    <a:pt x="1516330" y="472983"/>
                    <a:pt x="1157298" y="802217"/>
                  </a:cubicBezTo>
                  <a:cubicBezTo>
                    <a:pt x="629062" y="1286616"/>
                    <a:pt x="0" y="1562791"/>
                    <a:pt x="0" y="1562791"/>
                  </a:cubicBezTo>
                  <a:lnTo>
                    <a:pt x="2192" y="95783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6" name="Google Shape;116;p8"/>
            <p:cNvSpPr/>
            <p:nvPr/>
          </p:nvSpPr>
          <p:spPr>
            <a:xfrm>
              <a:off x="362641" y="115159"/>
              <a:ext cx="764692" cy="686324"/>
            </a:xfrm>
            <a:custGeom>
              <a:rect b="b" l="l" r="r" t="t"/>
              <a:pathLst>
                <a:path extrusionOk="0" h="686324" w="764692">
                  <a:moveTo>
                    <a:pt x="1264" y="259110"/>
                  </a:moveTo>
                  <a:lnTo>
                    <a:pt x="0" y="686324"/>
                  </a:lnTo>
                  <a:cubicBezTo>
                    <a:pt x="0" y="686324"/>
                    <a:pt x="342963" y="491067"/>
                    <a:pt x="439855" y="413311"/>
                  </a:cubicBezTo>
                  <a:cubicBezTo>
                    <a:pt x="746994" y="166842"/>
                    <a:pt x="764693" y="6320"/>
                    <a:pt x="764693" y="6320"/>
                  </a:cubicBezTo>
                  <a:lnTo>
                    <a:pt x="257847" y="0"/>
                  </a:lnTo>
                  <a:cubicBezTo>
                    <a:pt x="257847" y="0"/>
                    <a:pt x="188329" y="106172"/>
                    <a:pt x="145354" y="142827"/>
                  </a:cubicBezTo>
                  <a:cubicBezTo>
                    <a:pt x="102379" y="179481"/>
                    <a:pt x="1264" y="259110"/>
                    <a:pt x="1264" y="25911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17" name="Google Shape;117;p8"/>
          <p:cNvSpPr/>
          <p:nvPr/>
        </p:nvSpPr>
        <p:spPr>
          <a:xfrm>
            <a:off x="943313" y="839250"/>
            <a:ext cx="7257300" cy="34650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18" name="Google Shape;118;p8"/>
          <p:cNvSpPr txBox="1"/>
          <p:nvPr>
            <p:ph type="title"/>
          </p:nvPr>
        </p:nvSpPr>
        <p:spPr>
          <a:xfrm>
            <a:off x="1234283" y="1036369"/>
            <a:ext cx="6732900" cy="572700"/>
          </a:xfrm>
          <a:prstGeom prst="rect">
            <a:avLst/>
          </a:prstGeom>
        </p:spPr>
        <p:txBody>
          <a:bodyPr anchorCtr="0" anchor="t" bIns="91425" lIns="91425" spcFirstLastPara="1" rIns="91425" wrap="square" tIns="91425">
            <a:normAutofit/>
          </a:bodyPr>
          <a:lstStyle>
            <a:lvl1pPr lvl="0" algn="ctr">
              <a:spcBef>
                <a:spcPts val="0"/>
              </a:spcBef>
              <a:spcAft>
                <a:spcPts val="0"/>
              </a:spcAft>
              <a:buSzPts val="30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19" name="Google Shape;119;p8"/>
          <p:cNvSpPr txBox="1"/>
          <p:nvPr>
            <p:ph idx="1" type="body"/>
          </p:nvPr>
        </p:nvSpPr>
        <p:spPr>
          <a:xfrm>
            <a:off x="1234275" y="1741669"/>
            <a:ext cx="3160500" cy="231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0" name="Google Shape;120;p8"/>
          <p:cNvSpPr txBox="1"/>
          <p:nvPr>
            <p:ph idx="2" type="body"/>
          </p:nvPr>
        </p:nvSpPr>
        <p:spPr>
          <a:xfrm>
            <a:off x="4806547" y="1741669"/>
            <a:ext cx="3160500" cy="231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1" name="Google Shape;12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bg>
      <p:bgPr>
        <a:solidFill>
          <a:schemeClr val="accent1"/>
        </a:solidFill>
      </p:bgPr>
    </p:bg>
    <p:spTree>
      <p:nvGrpSpPr>
        <p:cNvPr id="122" name="Shape 122"/>
        <p:cNvGrpSpPr/>
        <p:nvPr/>
      </p:nvGrpSpPr>
      <p:grpSpPr>
        <a:xfrm>
          <a:off x="0" y="0"/>
          <a:ext cx="0" cy="0"/>
          <a:chOff x="0" y="0"/>
          <a:chExt cx="0" cy="0"/>
        </a:xfrm>
      </p:grpSpPr>
      <p:grpSp>
        <p:nvGrpSpPr>
          <p:cNvPr id="123" name="Google Shape;123;p9"/>
          <p:cNvGrpSpPr/>
          <p:nvPr/>
        </p:nvGrpSpPr>
        <p:grpSpPr>
          <a:xfrm>
            <a:off x="700875" y="1164169"/>
            <a:ext cx="2360475" cy="3520706"/>
            <a:chOff x="934500" y="1552225"/>
            <a:chExt cx="3147300" cy="4694275"/>
          </a:xfrm>
        </p:grpSpPr>
        <p:sp>
          <p:nvSpPr>
            <p:cNvPr id="124" name="Google Shape;124;p9"/>
            <p:cNvSpPr/>
            <p:nvPr/>
          </p:nvSpPr>
          <p:spPr>
            <a:xfrm>
              <a:off x="934500" y="2224400"/>
              <a:ext cx="3147300" cy="40221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25" name="Google Shape;125;p9"/>
            <p:cNvSpPr/>
            <p:nvPr/>
          </p:nvSpPr>
          <p:spPr>
            <a:xfrm>
              <a:off x="1833600" y="1552225"/>
              <a:ext cx="1349100" cy="13491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grpSp>
      <p:grpSp>
        <p:nvGrpSpPr>
          <p:cNvPr id="126" name="Google Shape;126;p9"/>
          <p:cNvGrpSpPr/>
          <p:nvPr/>
        </p:nvGrpSpPr>
        <p:grpSpPr>
          <a:xfrm>
            <a:off x="3391763" y="1164178"/>
            <a:ext cx="2360475" cy="3520706"/>
            <a:chOff x="4522350" y="1552238"/>
            <a:chExt cx="3147300" cy="4694275"/>
          </a:xfrm>
        </p:grpSpPr>
        <p:sp>
          <p:nvSpPr>
            <p:cNvPr id="127" name="Google Shape;127;p9"/>
            <p:cNvSpPr/>
            <p:nvPr/>
          </p:nvSpPr>
          <p:spPr>
            <a:xfrm>
              <a:off x="4522350" y="2224413"/>
              <a:ext cx="3147300" cy="40221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28" name="Google Shape;128;p9"/>
            <p:cNvSpPr/>
            <p:nvPr/>
          </p:nvSpPr>
          <p:spPr>
            <a:xfrm>
              <a:off x="5421450" y="1552238"/>
              <a:ext cx="1349100" cy="13491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grpSp>
      <p:grpSp>
        <p:nvGrpSpPr>
          <p:cNvPr id="129" name="Google Shape;129;p9"/>
          <p:cNvGrpSpPr/>
          <p:nvPr/>
        </p:nvGrpSpPr>
        <p:grpSpPr>
          <a:xfrm>
            <a:off x="6082650" y="1164169"/>
            <a:ext cx="2360475" cy="3520706"/>
            <a:chOff x="8110200" y="1552225"/>
            <a:chExt cx="3147300" cy="4694275"/>
          </a:xfrm>
        </p:grpSpPr>
        <p:sp>
          <p:nvSpPr>
            <p:cNvPr id="130" name="Google Shape;130;p9"/>
            <p:cNvSpPr/>
            <p:nvPr/>
          </p:nvSpPr>
          <p:spPr>
            <a:xfrm>
              <a:off x="8110200" y="2224400"/>
              <a:ext cx="3147300" cy="40221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31" name="Google Shape;131;p9"/>
            <p:cNvSpPr/>
            <p:nvPr/>
          </p:nvSpPr>
          <p:spPr>
            <a:xfrm>
              <a:off x="9009300" y="1552225"/>
              <a:ext cx="1349100" cy="13491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grpSp>
      <p:sp>
        <p:nvSpPr>
          <p:cNvPr id="132" name="Google Shape;132;p9"/>
          <p:cNvSpPr txBox="1"/>
          <p:nvPr>
            <p:ph type="title"/>
          </p:nvPr>
        </p:nvSpPr>
        <p:spPr>
          <a:xfrm>
            <a:off x="575213" y="395550"/>
            <a:ext cx="7993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3" name="Google Shape;133;p9"/>
          <p:cNvSpPr txBox="1"/>
          <p:nvPr>
            <p:ph idx="1" type="body"/>
          </p:nvPr>
        </p:nvSpPr>
        <p:spPr>
          <a:xfrm>
            <a:off x="784800" y="2588518"/>
            <a:ext cx="2192700" cy="18174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34" name="Google Shape;13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9"/>
          <p:cNvSpPr txBox="1"/>
          <p:nvPr>
            <p:ph idx="2" type="subTitle"/>
          </p:nvPr>
        </p:nvSpPr>
        <p:spPr>
          <a:xfrm>
            <a:off x="784800" y="2112244"/>
            <a:ext cx="2192700" cy="476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b="1"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6" name="Google Shape;136;p9"/>
          <p:cNvSpPr txBox="1"/>
          <p:nvPr>
            <p:ph idx="3" type="body"/>
          </p:nvPr>
        </p:nvSpPr>
        <p:spPr>
          <a:xfrm>
            <a:off x="3503700" y="2588527"/>
            <a:ext cx="2136600" cy="18174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37" name="Google Shape;137;p9"/>
          <p:cNvSpPr txBox="1"/>
          <p:nvPr>
            <p:ph idx="4" type="subTitle"/>
          </p:nvPr>
        </p:nvSpPr>
        <p:spPr>
          <a:xfrm>
            <a:off x="3503700" y="2112244"/>
            <a:ext cx="2136600" cy="476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b="1"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9"/>
          <p:cNvSpPr txBox="1"/>
          <p:nvPr>
            <p:ph idx="5" type="body"/>
          </p:nvPr>
        </p:nvSpPr>
        <p:spPr>
          <a:xfrm>
            <a:off x="6194588" y="2588518"/>
            <a:ext cx="2136600" cy="18174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39" name="Google Shape;139;p9"/>
          <p:cNvSpPr txBox="1"/>
          <p:nvPr>
            <p:ph idx="6" type="subTitle"/>
          </p:nvPr>
        </p:nvSpPr>
        <p:spPr>
          <a:xfrm>
            <a:off x="6194588" y="2112244"/>
            <a:ext cx="2136600" cy="476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b="1"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9"/>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TWO_COLUMNS_1_2">
    <p:spTree>
      <p:nvGrpSpPr>
        <p:cNvPr id="141" name="Shape 141"/>
        <p:cNvGrpSpPr/>
        <p:nvPr/>
      </p:nvGrpSpPr>
      <p:grpSpPr>
        <a:xfrm>
          <a:off x="0" y="0"/>
          <a:ext cx="0" cy="0"/>
          <a:chOff x="0" y="0"/>
          <a:chExt cx="0" cy="0"/>
        </a:xfrm>
      </p:grpSpPr>
      <p:grpSp>
        <p:nvGrpSpPr>
          <p:cNvPr id="142" name="Google Shape;142;p10"/>
          <p:cNvGrpSpPr/>
          <p:nvPr/>
        </p:nvGrpSpPr>
        <p:grpSpPr>
          <a:xfrm flipH="1">
            <a:off x="7046243" y="2"/>
            <a:ext cx="2119045" cy="4308336"/>
            <a:chOff x="2429900" y="42589"/>
            <a:chExt cx="825817" cy="1634422"/>
          </a:xfrm>
        </p:grpSpPr>
        <p:sp>
          <p:nvSpPr>
            <p:cNvPr id="143" name="Google Shape;143;p10"/>
            <p:cNvSpPr/>
            <p:nvPr/>
          </p:nvSpPr>
          <p:spPr>
            <a:xfrm>
              <a:off x="2438166" y="42589"/>
              <a:ext cx="817551" cy="1634422"/>
            </a:xfrm>
            <a:custGeom>
              <a:rect b="b" l="l" r="r" t="t"/>
              <a:pathLst>
                <a:path extrusionOk="0" h="1634422" w="817551">
                  <a:moveTo>
                    <a:pt x="485597" y="721"/>
                  </a:moveTo>
                  <a:lnTo>
                    <a:pt x="812665" y="0"/>
                  </a:lnTo>
                  <a:cubicBezTo>
                    <a:pt x="812665" y="0"/>
                    <a:pt x="859393" y="627589"/>
                    <a:pt x="663848" y="1041348"/>
                  </a:cubicBezTo>
                  <a:cubicBezTo>
                    <a:pt x="490042" y="1409108"/>
                    <a:pt x="11056" y="1634423"/>
                    <a:pt x="11056" y="1634423"/>
                  </a:cubicBezTo>
                  <a:lnTo>
                    <a:pt x="0" y="1287430"/>
                  </a:lnTo>
                  <a:cubicBezTo>
                    <a:pt x="0" y="1287430"/>
                    <a:pt x="275434" y="1125246"/>
                    <a:pt x="395619" y="860373"/>
                  </a:cubicBezTo>
                  <a:cubicBezTo>
                    <a:pt x="587367" y="437801"/>
                    <a:pt x="485597" y="721"/>
                    <a:pt x="485597" y="72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4" name="Google Shape;144;p10"/>
            <p:cNvSpPr/>
            <p:nvPr/>
          </p:nvSpPr>
          <p:spPr>
            <a:xfrm>
              <a:off x="2429900" y="42589"/>
              <a:ext cx="360580" cy="1059641"/>
            </a:xfrm>
            <a:custGeom>
              <a:rect b="b" l="l" r="r" t="t"/>
              <a:pathLst>
                <a:path extrusionOk="0" h="1059641" w="360580">
                  <a:moveTo>
                    <a:pt x="8197" y="1059642"/>
                  </a:moveTo>
                  <a:lnTo>
                    <a:pt x="0" y="2392"/>
                  </a:lnTo>
                  <a:lnTo>
                    <a:pt x="314944" y="0"/>
                  </a:lnTo>
                  <a:cubicBezTo>
                    <a:pt x="314944" y="0"/>
                    <a:pt x="385928" y="247339"/>
                    <a:pt x="350839" y="457592"/>
                  </a:cubicBezTo>
                  <a:cubicBezTo>
                    <a:pt x="298756" y="769666"/>
                    <a:pt x="8197" y="1059642"/>
                    <a:pt x="8197" y="1059642"/>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145" name="Google Shape;145;p10"/>
          <p:cNvGrpSpPr/>
          <p:nvPr/>
        </p:nvGrpSpPr>
        <p:grpSpPr>
          <a:xfrm>
            <a:off x="96" y="2"/>
            <a:ext cx="5218894" cy="5143542"/>
            <a:chOff x="3599167" y="76925"/>
            <a:chExt cx="1918429" cy="1890730"/>
          </a:xfrm>
        </p:grpSpPr>
        <p:sp>
          <p:nvSpPr>
            <p:cNvPr id="146" name="Google Shape;146;p10"/>
            <p:cNvSpPr/>
            <p:nvPr/>
          </p:nvSpPr>
          <p:spPr>
            <a:xfrm>
              <a:off x="3602454" y="76925"/>
              <a:ext cx="1915142" cy="1885548"/>
            </a:xfrm>
            <a:custGeom>
              <a:rect b="b" l="l" r="r" t="t"/>
              <a:pathLst>
                <a:path extrusionOk="0" h="1885548" w="1915142">
                  <a:moveTo>
                    <a:pt x="3522" y="230632"/>
                  </a:moveTo>
                  <a:lnTo>
                    <a:pt x="0" y="5282"/>
                  </a:lnTo>
                  <a:lnTo>
                    <a:pt x="676049" y="0"/>
                  </a:lnTo>
                  <a:cubicBezTo>
                    <a:pt x="676049" y="0"/>
                    <a:pt x="1213033" y="227111"/>
                    <a:pt x="1531661" y="589784"/>
                  </a:cubicBezTo>
                  <a:cubicBezTo>
                    <a:pt x="1723421" y="808023"/>
                    <a:pt x="1787826" y="866190"/>
                    <a:pt x="1874982" y="1190133"/>
                  </a:cubicBezTo>
                  <a:cubicBezTo>
                    <a:pt x="1962138" y="1514072"/>
                    <a:pt x="1880285" y="1885549"/>
                    <a:pt x="1880285" y="1885549"/>
                  </a:cubicBezTo>
                  <a:lnTo>
                    <a:pt x="1424305" y="1883788"/>
                  </a:lnTo>
                  <a:cubicBezTo>
                    <a:pt x="1424305" y="1883788"/>
                    <a:pt x="1529353" y="1359576"/>
                    <a:pt x="1276386" y="966543"/>
                  </a:cubicBezTo>
                  <a:cubicBezTo>
                    <a:pt x="818665" y="255280"/>
                    <a:pt x="3522" y="230632"/>
                    <a:pt x="3522" y="23063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7" name="Google Shape;147;p10"/>
            <p:cNvSpPr/>
            <p:nvPr/>
          </p:nvSpPr>
          <p:spPr>
            <a:xfrm>
              <a:off x="3599167" y="514939"/>
              <a:ext cx="1244903" cy="1452716"/>
            </a:xfrm>
            <a:custGeom>
              <a:rect b="b" l="l" r="r" t="t"/>
              <a:pathLst>
                <a:path extrusionOk="0" h="1452716" w="1244903">
                  <a:moveTo>
                    <a:pt x="0" y="547381"/>
                  </a:moveTo>
                  <a:lnTo>
                    <a:pt x="6364" y="47"/>
                  </a:lnTo>
                  <a:cubicBezTo>
                    <a:pt x="6364" y="47"/>
                    <a:pt x="410395" y="-14697"/>
                    <a:pt x="930806" y="480555"/>
                  </a:cubicBezTo>
                  <a:cubicBezTo>
                    <a:pt x="1358814" y="887877"/>
                    <a:pt x="1225145" y="1447943"/>
                    <a:pt x="1225145" y="1447943"/>
                  </a:cubicBezTo>
                  <a:lnTo>
                    <a:pt x="626913" y="1452716"/>
                  </a:lnTo>
                  <a:cubicBezTo>
                    <a:pt x="626913" y="1452716"/>
                    <a:pt x="642012" y="1082390"/>
                    <a:pt x="485269" y="856055"/>
                  </a:cubicBezTo>
                  <a:cubicBezTo>
                    <a:pt x="328562" y="629720"/>
                    <a:pt x="0" y="547381"/>
                    <a:pt x="0" y="54738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8" name="Google Shape;148;p10"/>
            <p:cNvSpPr/>
            <p:nvPr/>
          </p:nvSpPr>
          <p:spPr>
            <a:xfrm>
              <a:off x="3602349" y="1304168"/>
              <a:ext cx="440642" cy="663487"/>
            </a:xfrm>
            <a:custGeom>
              <a:rect b="b" l="l" r="r" t="t"/>
              <a:pathLst>
                <a:path extrusionOk="0" h="663487" w="440642">
                  <a:moveTo>
                    <a:pt x="0" y="0"/>
                  </a:moveTo>
                  <a:lnTo>
                    <a:pt x="0" y="658715"/>
                  </a:lnTo>
                  <a:lnTo>
                    <a:pt x="423236" y="663488"/>
                  </a:lnTo>
                  <a:cubicBezTo>
                    <a:pt x="423236" y="663488"/>
                    <a:pt x="462818" y="489362"/>
                    <a:pt x="422604" y="380301"/>
                  </a:cubicBezTo>
                  <a:cubicBezTo>
                    <a:pt x="317592" y="95495"/>
                    <a:pt x="0" y="0"/>
                    <a:pt x="0"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49" name="Google Shape;149;p10"/>
          <p:cNvSpPr/>
          <p:nvPr/>
        </p:nvSpPr>
        <p:spPr>
          <a:xfrm>
            <a:off x="544781" y="1120163"/>
            <a:ext cx="3857700" cy="444600"/>
          </a:xfrm>
          <a:prstGeom prst="roundRect">
            <a:avLst>
              <a:gd fmla="val 50000" name="adj"/>
            </a:avLst>
          </a:prstGeom>
          <a:solidFill>
            <a:schemeClr val="accent4"/>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50" name="Google Shape;150;p10"/>
          <p:cNvSpPr/>
          <p:nvPr/>
        </p:nvSpPr>
        <p:spPr>
          <a:xfrm>
            <a:off x="4710600" y="1120163"/>
            <a:ext cx="3857700" cy="444600"/>
          </a:xfrm>
          <a:prstGeom prst="roundRect">
            <a:avLst>
              <a:gd fmla="val 50000" name="adj"/>
            </a:avLst>
          </a:prstGeom>
          <a:solidFill>
            <a:schemeClr val="accent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51" name="Google Shape;151;p10"/>
          <p:cNvSpPr/>
          <p:nvPr/>
        </p:nvSpPr>
        <p:spPr>
          <a:xfrm>
            <a:off x="4725188" y="3588094"/>
            <a:ext cx="3857700" cy="1200900"/>
          </a:xfrm>
          <a:prstGeom prst="roundRect">
            <a:avLst>
              <a:gd fmla="val 12260"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52" name="Google Shape;152;p10"/>
          <p:cNvSpPr/>
          <p:nvPr/>
        </p:nvSpPr>
        <p:spPr>
          <a:xfrm>
            <a:off x="4725188" y="3052772"/>
            <a:ext cx="3857700" cy="444600"/>
          </a:xfrm>
          <a:prstGeom prst="roundRect">
            <a:avLst>
              <a:gd fmla="val 50000" name="adj"/>
            </a:avLst>
          </a:prstGeom>
          <a:solidFill>
            <a:schemeClr val="accent4"/>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53" name="Google Shape;153;p10"/>
          <p:cNvSpPr/>
          <p:nvPr/>
        </p:nvSpPr>
        <p:spPr>
          <a:xfrm>
            <a:off x="4725188" y="1663631"/>
            <a:ext cx="3857700" cy="1200900"/>
          </a:xfrm>
          <a:prstGeom prst="roundRect">
            <a:avLst>
              <a:gd fmla="val 12260"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54" name="Google Shape;154;p10"/>
          <p:cNvSpPr/>
          <p:nvPr/>
        </p:nvSpPr>
        <p:spPr>
          <a:xfrm>
            <a:off x="544781" y="1663631"/>
            <a:ext cx="3857700" cy="3125400"/>
          </a:xfrm>
          <a:prstGeom prst="roundRect">
            <a:avLst>
              <a:gd fmla="val 6512" name="adj"/>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idact Gothic"/>
              <a:ea typeface="Didact Gothic"/>
              <a:cs typeface="Didact Gothic"/>
              <a:sym typeface="Didact Gothic"/>
            </a:endParaRPr>
          </a:p>
        </p:txBody>
      </p:sp>
      <p:sp>
        <p:nvSpPr>
          <p:cNvPr id="155" name="Google Shape;155;p10"/>
          <p:cNvSpPr txBox="1"/>
          <p:nvPr>
            <p:ph type="title"/>
          </p:nvPr>
        </p:nvSpPr>
        <p:spPr>
          <a:xfrm>
            <a:off x="637988" y="237169"/>
            <a:ext cx="7868100" cy="693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3800">
                <a:solidFill>
                  <a:schemeClr val="accent6"/>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6" name="Google Shape;156;p10"/>
          <p:cNvSpPr txBox="1"/>
          <p:nvPr>
            <p:ph idx="1" type="body"/>
          </p:nvPr>
        </p:nvSpPr>
        <p:spPr>
          <a:xfrm>
            <a:off x="637988" y="1856925"/>
            <a:ext cx="3682800" cy="26418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57" name="Google Shape;15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0"/>
          <p:cNvSpPr txBox="1"/>
          <p:nvPr>
            <p:ph idx="2" type="subTitle"/>
          </p:nvPr>
        </p:nvSpPr>
        <p:spPr>
          <a:xfrm>
            <a:off x="637988" y="1142550"/>
            <a:ext cx="3682800" cy="42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300">
                <a:solidFill>
                  <a:schemeClr val="lt2"/>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9" name="Google Shape;159;p10"/>
          <p:cNvSpPr txBox="1"/>
          <p:nvPr>
            <p:ph idx="3" type="body"/>
          </p:nvPr>
        </p:nvSpPr>
        <p:spPr>
          <a:xfrm>
            <a:off x="4772925" y="1742606"/>
            <a:ext cx="3732900" cy="10428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60" name="Google Shape;160;p10"/>
          <p:cNvSpPr txBox="1"/>
          <p:nvPr>
            <p:ph idx="4" type="subTitle"/>
          </p:nvPr>
        </p:nvSpPr>
        <p:spPr>
          <a:xfrm>
            <a:off x="4772925" y="1125338"/>
            <a:ext cx="3732900" cy="42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300">
                <a:solidFill>
                  <a:schemeClr val="lt2"/>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1" name="Google Shape;161;p10"/>
          <p:cNvSpPr txBox="1"/>
          <p:nvPr>
            <p:ph idx="5" type="body"/>
          </p:nvPr>
        </p:nvSpPr>
        <p:spPr>
          <a:xfrm>
            <a:off x="4772925" y="3685692"/>
            <a:ext cx="3732900" cy="1042800"/>
          </a:xfrm>
          <a:prstGeom prst="rect">
            <a:avLst/>
          </a:prstGeom>
        </p:spPr>
        <p:txBody>
          <a:bodyPr anchorCtr="0" anchor="t" bIns="91425" lIns="91425" spcFirstLastPara="1" rIns="91425" wrap="square" tIns="91425">
            <a:norm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62" name="Google Shape;162;p10"/>
          <p:cNvSpPr txBox="1"/>
          <p:nvPr>
            <p:ph idx="6" type="subTitle"/>
          </p:nvPr>
        </p:nvSpPr>
        <p:spPr>
          <a:xfrm>
            <a:off x="4772925" y="3063909"/>
            <a:ext cx="3732900" cy="42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300">
                <a:solidFill>
                  <a:schemeClr val="lt2"/>
                </a:solidFill>
                <a:latin typeface="Aclonica"/>
                <a:ea typeface="Aclonica"/>
                <a:cs typeface="Aclonica"/>
                <a:sym typeface="Aclonic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3" name="Google Shape;163;p10"/>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CEBE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Aclonica"/>
              <a:buNone/>
              <a:defRPr sz="3000">
                <a:solidFill>
                  <a:schemeClr val="dk1"/>
                </a:solidFill>
                <a:latin typeface="Aclonica"/>
                <a:ea typeface="Aclonica"/>
                <a:cs typeface="Aclonica"/>
                <a:sym typeface="Aclonica"/>
              </a:defRPr>
            </a:lvl1pPr>
            <a:lvl2pPr lvl="1">
              <a:spcBef>
                <a:spcPts val="0"/>
              </a:spcBef>
              <a:spcAft>
                <a:spcPts val="0"/>
              </a:spcAft>
              <a:buClr>
                <a:schemeClr val="dk1"/>
              </a:buClr>
              <a:buSzPts val="3400"/>
              <a:buFont typeface="Aclonica"/>
              <a:buNone/>
              <a:defRPr sz="3400">
                <a:solidFill>
                  <a:schemeClr val="dk1"/>
                </a:solidFill>
                <a:latin typeface="Aclonica"/>
                <a:ea typeface="Aclonica"/>
                <a:cs typeface="Aclonica"/>
                <a:sym typeface="Aclonica"/>
              </a:defRPr>
            </a:lvl2pPr>
            <a:lvl3pPr lvl="2">
              <a:spcBef>
                <a:spcPts val="0"/>
              </a:spcBef>
              <a:spcAft>
                <a:spcPts val="0"/>
              </a:spcAft>
              <a:buClr>
                <a:schemeClr val="dk1"/>
              </a:buClr>
              <a:buSzPts val="3400"/>
              <a:buFont typeface="Aclonica"/>
              <a:buNone/>
              <a:defRPr sz="3400">
                <a:solidFill>
                  <a:schemeClr val="dk1"/>
                </a:solidFill>
                <a:latin typeface="Aclonica"/>
                <a:ea typeface="Aclonica"/>
                <a:cs typeface="Aclonica"/>
                <a:sym typeface="Aclonica"/>
              </a:defRPr>
            </a:lvl3pPr>
            <a:lvl4pPr lvl="3">
              <a:spcBef>
                <a:spcPts val="0"/>
              </a:spcBef>
              <a:spcAft>
                <a:spcPts val="0"/>
              </a:spcAft>
              <a:buClr>
                <a:schemeClr val="dk1"/>
              </a:buClr>
              <a:buSzPts val="3400"/>
              <a:buFont typeface="Aclonica"/>
              <a:buNone/>
              <a:defRPr sz="3400">
                <a:solidFill>
                  <a:schemeClr val="dk1"/>
                </a:solidFill>
                <a:latin typeface="Aclonica"/>
                <a:ea typeface="Aclonica"/>
                <a:cs typeface="Aclonica"/>
                <a:sym typeface="Aclonica"/>
              </a:defRPr>
            </a:lvl4pPr>
            <a:lvl5pPr lvl="4">
              <a:spcBef>
                <a:spcPts val="0"/>
              </a:spcBef>
              <a:spcAft>
                <a:spcPts val="0"/>
              </a:spcAft>
              <a:buClr>
                <a:schemeClr val="dk1"/>
              </a:buClr>
              <a:buSzPts val="3400"/>
              <a:buFont typeface="Aclonica"/>
              <a:buNone/>
              <a:defRPr sz="3400">
                <a:solidFill>
                  <a:schemeClr val="dk1"/>
                </a:solidFill>
                <a:latin typeface="Aclonica"/>
                <a:ea typeface="Aclonica"/>
                <a:cs typeface="Aclonica"/>
                <a:sym typeface="Aclonica"/>
              </a:defRPr>
            </a:lvl5pPr>
            <a:lvl6pPr lvl="5">
              <a:spcBef>
                <a:spcPts val="0"/>
              </a:spcBef>
              <a:spcAft>
                <a:spcPts val="0"/>
              </a:spcAft>
              <a:buClr>
                <a:schemeClr val="dk1"/>
              </a:buClr>
              <a:buSzPts val="3400"/>
              <a:buFont typeface="Aclonica"/>
              <a:buNone/>
              <a:defRPr sz="3400">
                <a:solidFill>
                  <a:schemeClr val="dk1"/>
                </a:solidFill>
                <a:latin typeface="Aclonica"/>
                <a:ea typeface="Aclonica"/>
                <a:cs typeface="Aclonica"/>
                <a:sym typeface="Aclonica"/>
              </a:defRPr>
            </a:lvl6pPr>
            <a:lvl7pPr lvl="6">
              <a:spcBef>
                <a:spcPts val="0"/>
              </a:spcBef>
              <a:spcAft>
                <a:spcPts val="0"/>
              </a:spcAft>
              <a:buClr>
                <a:schemeClr val="dk1"/>
              </a:buClr>
              <a:buSzPts val="3400"/>
              <a:buFont typeface="Aclonica"/>
              <a:buNone/>
              <a:defRPr sz="3400">
                <a:solidFill>
                  <a:schemeClr val="dk1"/>
                </a:solidFill>
                <a:latin typeface="Aclonica"/>
                <a:ea typeface="Aclonica"/>
                <a:cs typeface="Aclonica"/>
                <a:sym typeface="Aclonica"/>
              </a:defRPr>
            </a:lvl7pPr>
            <a:lvl8pPr lvl="7">
              <a:spcBef>
                <a:spcPts val="0"/>
              </a:spcBef>
              <a:spcAft>
                <a:spcPts val="0"/>
              </a:spcAft>
              <a:buClr>
                <a:schemeClr val="dk1"/>
              </a:buClr>
              <a:buSzPts val="3400"/>
              <a:buFont typeface="Aclonica"/>
              <a:buNone/>
              <a:defRPr sz="3400">
                <a:solidFill>
                  <a:schemeClr val="dk1"/>
                </a:solidFill>
                <a:latin typeface="Aclonica"/>
                <a:ea typeface="Aclonica"/>
                <a:cs typeface="Aclonica"/>
                <a:sym typeface="Aclonica"/>
              </a:defRPr>
            </a:lvl8pPr>
            <a:lvl9pPr lvl="8">
              <a:spcBef>
                <a:spcPts val="0"/>
              </a:spcBef>
              <a:spcAft>
                <a:spcPts val="0"/>
              </a:spcAft>
              <a:buClr>
                <a:schemeClr val="dk1"/>
              </a:buClr>
              <a:buSzPts val="3400"/>
              <a:buFont typeface="Aclonica"/>
              <a:buNone/>
              <a:defRPr sz="3400">
                <a:solidFill>
                  <a:schemeClr val="dk1"/>
                </a:solidFill>
                <a:latin typeface="Aclonica"/>
                <a:ea typeface="Aclonica"/>
                <a:cs typeface="Aclonica"/>
                <a:sym typeface="Aclonic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23850" lvl="0" marL="457200">
              <a:lnSpc>
                <a:spcPct val="115000"/>
              </a:lnSpc>
              <a:spcBef>
                <a:spcPts val="0"/>
              </a:spcBef>
              <a:spcAft>
                <a:spcPts val="0"/>
              </a:spcAft>
              <a:buClr>
                <a:schemeClr val="dk2"/>
              </a:buClr>
              <a:buSzPts val="1500"/>
              <a:buFont typeface="Didact Gothic"/>
              <a:buChar char="●"/>
              <a:defRPr sz="1500">
                <a:solidFill>
                  <a:schemeClr val="dk2"/>
                </a:solidFill>
                <a:latin typeface="Didact Gothic"/>
                <a:ea typeface="Didact Gothic"/>
                <a:cs typeface="Didact Gothic"/>
                <a:sym typeface="Didact Gothic"/>
              </a:defRPr>
            </a:lvl1pPr>
            <a:lvl2pPr indent="-323850" lvl="1" marL="914400">
              <a:lnSpc>
                <a:spcPct val="115000"/>
              </a:lnSpc>
              <a:spcBef>
                <a:spcPts val="0"/>
              </a:spcBef>
              <a:spcAft>
                <a:spcPts val="0"/>
              </a:spcAft>
              <a:buClr>
                <a:schemeClr val="dk2"/>
              </a:buClr>
              <a:buSzPts val="1500"/>
              <a:buFont typeface="Didact Gothic"/>
              <a:buChar char="○"/>
              <a:defRPr sz="1500">
                <a:solidFill>
                  <a:schemeClr val="dk2"/>
                </a:solidFill>
                <a:latin typeface="Didact Gothic"/>
                <a:ea typeface="Didact Gothic"/>
                <a:cs typeface="Didact Gothic"/>
                <a:sym typeface="Didact Gothic"/>
              </a:defRPr>
            </a:lvl2pPr>
            <a:lvl3pPr indent="-323850" lvl="2" marL="1371600">
              <a:lnSpc>
                <a:spcPct val="115000"/>
              </a:lnSpc>
              <a:spcBef>
                <a:spcPts val="0"/>
              </a:spcBef>
              <a:spcAft>
                <a:spcPts val="0"/>
              </a:spcAft>
              <a:buClr>
                <a:schemeClr val="dk2"/>
              </a:buClr>
              <a:buSzPts val="1500"/>
              <a:buFont typeface="Didact Gothic"/>
              <a:buChar char="■"/>
              <a:defRPr sz="1500">
                <a:solidFill>
                  <a:schemeClr val="dk2"/>
                </a:solidFill>
                <a:latin typeface="Didact Gothic"/>
                <a:ea typeface="Didact Gothic"/>
                <a:cs typeface="Didact Gothic"/>
                <a:sym typeface="Didact Gothic"/>
              </a:defRPr>
            </a:lvl3pPr>
            <a:lvl4pPr indent="-323850" lvl="3" marL="1828800">
              <a:lnSpc>
                <a:spcPct val="115000"/>
              </a:lnSpc>
              <a:spcBef>
                <a:spcPts val="0"/>
              </a:spcBef>
              <a:spcAft>
                <a:spcPts val="0"/>
              </a:spcAft>
              <a:buClr>
                <a:schemeClr val="dk2"/>
              </a:buClr>
              <a:buSzPts val="1500"/>
              <a:buFont typeface="Didact Gothic"/>
              <a:buChar char="●"/>
              <a:defRPr sz="1500">
                <a:solidFill>
                  <a:schemeClr val="dk2"/>
                </a:solidFill>
                <a:latin typeface="Didact Gothic"/>
                <a:ea typeface="Didact Gothic"/>
                <a:cs typeface="Didact Gothic"/>
                <a:sym typeface="Didact Gothic"/>
              </a:defRPr>
            </a:lvl4pPr>
            <a:lvl5pPr indent="-323850" lvl="4" marL="2286000">
              <a:lnSpc>
                <a:spcPct val="115000"/>
              </a:lnSpc>
              <a:spcBef>
                <a:spcPts val="0"/>
              </a:spcBef>
              <a:spcAft>
                <a:spcPts val="0"/>
              </a:spcAft>
              <a:buClr>
                <a:schemeClr val="dk2"/>
              </a:buClr>
              <a:buSzPts val="1500"/>
              <a:buFont typeface="Didact Gothic"/>
              <a:buChar char="○"/>
              <a:defRPr sz="1500">
                <a:solidFill>
                  <a:schemeClr val="dk2"/>
                </a:solidFill>
                <a:latin typeface="Didact Gothic"/>
                <a:ea typeface="Didact Gothic"/>
                <a:cs typeface="Didact Gothic"/>
                <a:sym typeface="Didact Gothic"/>
              </a:defRPr>
            </a:lvl5pPr>
            <a:lvl6pPr indent="-323850" lvl="5" marL="2743200">
              <a:lnSpc>
                <a:spcPct val="115000"/>
              </a:lnSpc>
              <a:spcBef>
                <a:spcPts val="0"/>
              </a:spcBef>
              <a:spcAft>
                <a:spcPts val="0"/>
              </a:spcAft>
              <a:buClr>
                <a:schemeClr val="dk2"/>
              </a:buClr>
              <a:buSzPts val="1500"/>
              <a:buFont typeface="Didact Gothic"/>
              <a:buChar char="■"/>
              <a:defRPr sz="1500">
                <a:solidFill>
                  <a:schemeClr val="dk2"/>
                </a:solidFill>
                <a:latin typeface="Didact Gothic"/>
                <a:ea typeface="Didact Gothic"/>
                <a:cs typeface="Didact Gothic"/>
                <a:sym typeface="Didact Gothic"/>
              </a:defRPr>
            </a:lvl6pPr>
            <a:lvl7pPr indent="-323850" lvl="6" marL="3200400">
              <a:lnSpc>
                <a:spcPct val="115000"/>
              </a:lnSpc>
              <a:spcBef>
                <a:spcPts val="0"/>
              </a:spcBef>
              <a:spcAft>
                <a:spcPts val="0"/>
              </a:spcAft>
              <a:buClr>
                <a:schemeClr val="dk2"/>
              </a:buClr>
              <a:buSzPts val="1500"/>
              <a:buFont typeface="Didact Gothic"/>
              <a:buChar char="●"/>
              <a:defRPr sz="1500">
                <a:solidFill>
                  <a:schemeClr val="dk2"/>
                </a:solidFill>
                <a:latin typeface="Didact Gothic"/>
                <a:ea typeface="Didact Gothic"/>
                <a:cs typeface="Didact Gothic"/>
                <a:sym typeface="Didact Gothic"/>
              </a:defRPr>
            </a:lvl7pPr>
            <a:lvl8pPr indent="-323850" lvl="7" marL="3657600">
              <a:lnSpc>
                <a:spcPct val="115000"/>
              </a:lnSpc>
              <a:spcBef>
                <a:spcPts val="0"/>
              </a:spcBef>
              <a:spcAft>
                <a:spcPts val="0"/>
              </a:spcAft>
              <a:buClr>
                <a:schemeClr val="dk2"/>
              </a:buClr>
              <a:buSzPts val="1500"/>
              <a:buFont typeface="Didact Gothic"/>
              <a:buChar char="○"/>
              <a:defRPr sz="1500">
                <a:solidFill>
                  <a:schemeClr val="dk2"/>
                </a:solidFill>
                <a:latin typeface="Didact Gothic"/>
                <a:ea typeface="Didact Gothic"/>
                <a:cs typeface="Didact Gothic"/>
                <a:sym typeface="Didact Gothic"/>
              </a:defRPr>
            </a:lvl8pPr>
            <a:lvl9pPr indent="-323850" lvl="8" marL="4114800">
              <a:lnSpc>
                <a:spcPct val="115000"/>
              </a:lnSpc>
              <a:spcBef>
                <a:spcPts val="0"/>
              </a:spcBef>
              <a:spcAft>
                <a:spcPts val="0"/>
              </a:spcAft>
              <a:buClr>
                <a:schemeClr val="dk2"/>
              </a:buClr>
              <a:buSzPts val="1500"/>
              <a:buFont typeface="Didact Gothic"/>
              <a:buChar char="■"/>
              <a:defRPr sz="1500">
                <a:solidFill>
                  <a:schemeClr val="dk2"/>
                </a:solidFill>
                <a:latin typeface="Didact Gothic"/>
                <a:ea typeface="Didact Gothic"/>
                <a:cs typeface="Didact Gothic"/>
                <a:sym typeface="Didact Gothic"/>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346966" y="4589543"/>
            <a:ext cx="848509" cy="85887"/>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69.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60.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1.xml"/><Relationship Id="rId3"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 Id="rId3"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6.xml"/><Relationship Id="rId3"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hyperlink" Target="http://houzz.com" TargetMode="External"/><Relationship Id="rId4" Type="http://schemas.openxmlformats.org/officeDocument/2006/relationships/hyperlink" Target="http://billboard.co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txBox="1"/>
          <p:nvPr>
            <p:ph type="ctrTitle"/>
          </p:nvPr>
        </p:nvSpPr>
        <p:spPr>
          <a:xfrm>
            <a:off x="1641825" y="1174275"/>
            <a:ext cx="5860500" cy="245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latin typeface="Poppins"/>
                <a:ea typeface="Poppins"/>
                <a:cs typeface="Poppins"/>
                <a:sym typeface="Poppins"/>
              </a:rPr>
              <a:t>StratusLink</a:t>
            </a:r>
            <a:endParaRPr b="1">
              <a:latin typeface="Poppins"/>
              <a:ea typeface="Poppins"/>
              <a:cs typeface="Poppins"/>
              <a:sym typeface="Poppins"/>
            </a:endParaRPr>
          </a:p>
          <a:p>
            <a:pPr indent="0" lvl="0" marL="0" rtl="0" algn="ctr">
              <a:spcBef>
                <a:spcPts val="0"/>
              </a:spcBef>
              <a:spcAft>
                <a:spcPts val="0"/>
              </a:spcAft>
              <a:buNone/>
            </a:pPr>
            <a:r>
              <a:rPr b="1" lang="en">
                <a:latin typeface="Poppins"/>
                <a:ea typeface="Poppins"/>
                <a:cs typeface="Poppins"/>
                <a:sym typeface="Poppins"/>
              </a:rPr>
              <a:t>Communications</a:t>
            </a:r>
            <a:endParaRPr b="1">
              <a:latin typeface="Poppins"/>
              <a:ea typeface="Poppins"/>
              <a:cs typeface="Poppins"/>
              <a:sym typeface="Poppins"/>
            </a:endParaRPr>
          </a:p>
        </p:txBody>
      </p:sp>
      <p:sp>
        <p:nvSpPr>
          <p:cNvPr id="344" name="Google Shape;344;p23"/>
          <p:cNvSpPr txBox="1"/>
          <p:nvPr>
            <p:ph idx="1" type="subTitle"/>
          </p:nvPr>
        </p:nvSpPr>
        <p:spPr>
          <a:xfrm>
            <a:off x="1641825" y="4020844"/>
            <a:ext cx="5860500" cy="4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Cohort 577</a:t>
            </a:r>
            <a:endParaRPr/>
          </a:p>
        </p:txBody>
      </p:sp>
      <p:pic>
        <p:nvPicPr>
          <p:cNvPr id="345" name="Google Shape;345;p23"/>
          <p:cNvPicPr preferRelativeResize="0"/>
          <p:nvPr/>
        </p:nvPicPr>
        <p:blipFill rotWithShape="1">
          <a:blip r:embed="rId3">
            <a:alphaModFix/>
          </a:blip>
          <a:srcRect b="0" l="0" r="0" t="0"/>
          <a:stretch/>
        </p:blipFill>
        <p:spPr>
          <a:xfrm>
            <a:off x="6836851" y="4094225"/>
            <a:ext cx="1844199" cy="854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2"/>
          <p:cNvSpPr txBox="1"/>
          <p:nvPr>
            <p:ph type="title"/>
          </p:nvPr>
        </p:nvSpPr>
        <p:spPr>
          <a:xfrm>
            <a:off x="943313" y="424388"/>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General Overview (Spatial)</a:t>
            </a:r>
            <a:endParaRPr/>
          </a:p>
        </p:txBody>
      </p:sp>
      <p:pic>
        <p:nvPicPr>
          <p:cNvPr id="422" name="Google Shape;422;p32"/>
          <p:cNvPicPr preferRelativeResize="0"/>
          <p:nvPr/>
        </p:nvPicPr>
        <p:blipFill>
          <a:blip r:embed="rId3">
            <a:alphaModFix/>
          </a:blip>
          <a:stretch>
            <a:fillRect/>
          </a:stretch>
        </p:blipFill>
        <p:spPr>
          <a:xfrm>
            <a:off x="855613" y="980300"/>
            <a:ext cx="7432775" cy="38169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3"/>
          <p:cNvSpPr txBox="1"/>
          <p:nvPr>
            <p:ph type="title"/>
          </p:nvPr>
        </p:nvSpPr>
        <p:spPr>
          <a:xfrm>
            <a:off x="311700" y="128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Click Through Rate by State </a:t>
            </a:r>
            <a:endParaRPr/>
          </a:p>
        </p:txBody>
      </p:sp>
      <p:pic>
        <p:nvPicPr>
          <p:cNvPr id="428" name="Google Shape;428;p33"/>
          <p:cNvPicPr preferRelativeResize="0"/>
          <p:nvPr/>
        </p:nvPicPr>
        <p:blipFill>
          <a:blip r:embed="rId3">
            <a:alphaModFix/>
          </a:blip>
          <a:stretch>
            <a:fillRect/>
          </a:stretch>
        </p:blipFill>
        <p:spPr>
          <a:xfrm>
            <a:off x="0" y="631975"/>
            <a:ext cx="6824623" cy="4511525"/>
          </a:xfrm>
          <a:prstGeom prst="rect">
            <a:avLst/>
          </a:prstGeom>
          <a:noFill/>
          <a:ln>
            <a:noFill/>
          </a:ln>
        </p:spPr>
      </p:pic>
      <p:sp>
        <p:nvSpPr>
          <p:cNvPr id="429" name="Google Shape;429;p33"/>
          <p:cNvSpPr txBox="1"/>
          <p:nvPr/>
        </p:nvSpPr>
        <p:spPr>
          <a:xfrm>
            <a:off x="6873725" y="700700"/>
            <a:ext cx="2270400" cy="444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Highest CTR States: </a:t>
            </a:r>
            <a:r>
              <a:rPr lang="en">
                <a:solidFill>
                  <a:schemeClr val="accent6"/>
                </a:solidFill>
                <a:latin typeface="Didact Gothic"/>
                <a:ea typeface="Didact Gothic"/>
                <a:cs typeface="Didact Gothic"/>
                <a:sym typeface="Didact Gothic"/>
              </a:rPr>
              <a:t>Approx 27-28%</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Lowest CTR States:</a:t>
            </a:r>
            <a:r>
              <a:rPr lang="en">
                <a:solidFill>
                  <a:schemeClr val="accent6"/>
                </a:solidFill>
                <a:latin typeface="Didact Gothic"/>
                <a:ea typeface="Didact Gothic"/>
                <a:cs typeface="Didact Gothic"/>
                <a:sym typeface="Didact Gothic"/>
              </a:rPr>
              <a:t> Approx 21-22%</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Strong engagement</a:t>
            </a:r>
            <a:r>
              <a:rPr lang="en">
                <a:solidFill>
                  <a:schemeClr val="accent6"/>
                </a:solidFill>
                <a:latin typeface="Didact Gothic"/>
                <a:ea typeface="Didact Gothic"/>
                <a:cs typeface="Didact Gothic"/>
                <a:sym typeface="Didact Gothic"/>
              </a:rPr>
              <a:t> in Northwest, mountain area, and Florida</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Weak engagement </a:t>
            </a:r>
            <a:r>
              <a:rPr lang="en">
                <a:solidFill>
                  <a:schemeClr val="accent6"/>
                </a:solidFill>
                <a:latin typeface="Didact Gothic"/>
                <a:ea typeface="Didact Gothic"/>
                <a:cs typeface="Didact Gothic"/>
                <a:sym typeface="Didact Gothic"/>
              </a:rPr>
              <a:t>in Nevada, Idaho, and parts of the South.</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100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Big picture:</a:t>
            </a:r>
            <a:r>
              <a:rPr lang="en">
                <a:solidFill>
                  <a:schemeClr val="accent6"/>
                </a:solidFill>
                <a:latin typeface="Didact Gothic"/>
                <a:ea typeface="Didact Gothic"/>
                <a:cs typeface="Didact Gothic"/>
                <a:sym typeface="Didact Gothic"/>
              </a:rPr>
              <a:t> CTR does not change a lot from state to state- most are in similar range with about 6-7 point difference </a:t>
            </a:r>
            <a:endParaRPr>
              <a:solidFill>
                <a:schemeClr val="accent6"/>
              </a:solidFill>
              <a:latin typeface="Didact Gothic"/>
              <a:ea typeface="Didact Gothic"/>
              <a:cs typeface="Didact Gothic"/>
              <a:sym typeface="Didact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4"/>
          <p:cNvSpPr txBox="1"/>
          <p:nvPr>
            <p:ph type="title"/>
          </p:nvPr>
        </p:nvSpPr>
        <p:spPr>
          <a:xfrm>
            <a:off x="311700" y="212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Click Through Rate by Region Chart</a:t>
            </a:r>
            <a:endParaRPr/>
          </a:p>
        </p:txBody>
      </p:sp>
      <p:pic>
        <p:nvPicPr>
          <p:cNvPr id="435" name="Google Shape;435;p34"/>
          <p:cNvPicPr preferRelativeResize="0"/>
          <p:nvPr/>
        </p:nvPicPr>
        <p:blipFill>
          <a:blip r:embed="rId3">
            <a:alphaModFix/>
          </a:blip>
          <a:stretch>
            <a:fillRect/>
          </a:stretch>
        </p:blipFill>
        <p:spPr>
          <a:xfrm>
            <a:off x="0" y="784900"/>
            <a:ext cx="6913000" cy="4358599"/>
          </a:xfrm>
          <a:prstGeom prst="rect">
            <a:avLst/>
          </a:prstGeom>
          <a:noFill/>
          <a:ln>
            <a:noFill/>
          </a:ln>
        </p:spPr>
      </p:pic>
      <p:sp>
        <p:nvSpPr>
          <p:cNvPr id="436" name="Google Shape;436;p34"/>
          <p:cNvSpPr txBox="1"/>
          <p:nvPr/>
        </p:nvSpPr>
        <p:spPr>
          <a:xfrm>
            <a:off x="6913000" y="844475"/>
            <a:ext cx="2231100" cy="429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Major peaks: </a:t>
            </a:r>
            <a:r>
              <a:rPr lang="en">
                <a:solidFill>
                  <a:schemeClr val="accent6"/>
                </a:solidFill>
                <a:latin typeface="Didact Gothic"/>
                <a:ea typeface="Didact Gothic"/>
                <a:cs typeface="Didact Gothic"/>
                <a:sym typeface="Didact Gothic"/>
              </a:rPr>
              <a:t>West October 2024, April 2025 and Northeast June 2025</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Lowest point:</a:t>
            </a:r>
            <a:r>
              <a:rPr lang="en">
                <a:solidFill>
                  <a:schemeClr val="accent6"/>
                </a:solidFill>
                <a:latin typeface="Didact Gothic"/>
                <a:ea typeface="Didact Gothic"/>
                <a:cs typeface="Didact Gothic"/>
                <a:sym typeface="Didact Gothic"/>
              </a:rPr>
              <a:t> All regions dip around September 2025</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0"/>
              </a:spcAft>
              <a:buClr>
                <a:schemeClr val="accent6"/>
              </a:buClr>
              <a:buSzPts val="1400"/>
              <a:buFont typeface="Didact Gothic"/>
              <a:buChar char="●"/>
            </a:pPr>
            <a:r>
              <a:rPr lang="en">
                <a:solidFill>
                  <a:schemeClr val="accent6"/>
                </a:solidFill>
                <a:latin typeface="Didact Gothic"/>
                <a:ea typeface="Didact Gothic"/>
                <a:cs typeface="Didact Gothic"/>
                <a:sym typeface="Didact Gothic"/>
              </a:rPr>
              <a:t>The West fluctuates the most (approx. 12 point difference)</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0"/>
              </a:spcAft>
              <a:buClr>
                <a:schemeClr val="accent6"/>
              </a:buClr>
              <a:buSzPts val="1400"/>
              <a:buFont typeface="Didact Gothic"/>
              <a:buChar char="●"/>
            </a:pPr>
            <a:r>
              <a:rPr lang="en">
                <a:solidFill>
                  <a:schemeClr val="accent6"/>
                </a:solidFill>
                <a:latin typeface="Didact Gothic"/>
                <a:ea typeface="Didact Gothic"/>
                <a:cs typeface="Didact Gothic"/>
                <a:sym typeface="Didact Gothic"/>
              </a:rPr>
              <a:t>Midwest starts low but becomes steady mid-year</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100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Big picture: </a:t>
            </a:r>
            <a:r>
              <a:rPr lang="en">
                <a:solidFill>
                  <a:schemeClr val="accent6"/>
                </a:solidFill>
                <a:latin typeface="Didact Gothic"/>
                <a:ea typeface="Didact Gothic"/>
                <a:cs typeface="Didact Gothic"/>
                <a:sym typeface="Didact Gothic"/>
              </a:rPr>
              <a:t>CTR changes depending on time of year, not just region</a:t>
            </a:r>
            <a:endParaRPr>
              <a:solidFill>
                <a:schemeClr val="accent6"/>
              </a:solidFill>
              <a:latin typeface="Didact Gothic"/>
              <a:ea typeface="Didact Gothic"/>
              <a:cs typeface="Didact Gothic"/>
              <a:sym typeface="Didact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5"/>
          <p:cNvSpPr txBox="1"/>
          <p:nvPr>
            <p:ph type="title"/>
          </p:nvPr>
        </p:nvSpPr>
        <p:spPr>
          <a:xfrm>
            <a:off x="311700" y="951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Cost Per Click by State </a:t>
            </a:r>
            <a:endParaRPr/>
          </a:p>
        </p:txBody>
      </p:sp>
      <p:pic>
        <p:nvPicPr>
          <p:cNvPr id="442" name="Google Shape;442;p35"/>
          <p:cNvPicPr preferRelativeResize="0"/>
          <p:nvPr/>
        </p:nvPicPr>
        <p:blipFill>
          <a:blip r:embed="rId3">
            <a:alphaModFix/>
          </a:blip>
          <a:stretch>
            <a:fillRect/>
          </a:stretch>
        </p:blipFill>
        <p:spPr>
          <a:xfrm>
            <a:off x="0" y="667850"/>
            <a:ext cx="6804976" cy="4475649"/>
          </a:xfrm>
          <a:prstGeom prst="rect">
            <a:avLst/>
          </a:prstGeom>
          <a:noFill/>
          <a:ln>
            <a:noFill/>
          </a:ln>
        </p:spPr>
      </p:pic>
      <p:sp>
        <p:nvSpPr>
          <p:cNvPr id="443" name="Google Shape;443;p35"/>
          <p:cNvSpPr txBox="1"/>
          <p:nvPr/>
        </p:nvSpPr>
        <p:spPr>
          <a:xfrm>
            <a:off x="6804975" y="667850"/>
            <a:ext cx="2356500" cy="4359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Lowest CPC States (most cost effective):</a:t>
            </a:r>
            <a:r>
              <a:rPr lang="en">
                <a:solidFill>
                  <a:schemeClr val="accent6"/>
                </a:solidFill>
                <a:latin typeface="Didact Gothic"/>
                <a:ea typeface="Didact Gothic"/>
                <a:cs typeface="Didact Gothic"/>
                <a:sym typeface="Didact Gothic"/>
              </a:rPr>
              <a:t> Approx. $36-$39</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Highest CPC States: </a:t>
            </a:r>
            <a:r>
              <a:rPr lang="en">
                <a:solidFill>
                  <a:schemeClr val="accent6"/>
                </a:solidFill>
                <a:latin typeface="Didact Gothic"/>
                <a:ea typeface="Didact Gothic"/>
                <a:cs typeface="Didact Gothic"/>
                <a:sym typeface="Didact Gothic"/>
              </a:rPr>
              <a:t>Approx $53-$68</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0"/>
              </a:spcAft>
              <a:buClr>
                <a:schemeClr val="accent6"/>
              </a:buClr>
              <a:buSzPts val="1400"/>
              <a:buFont typeface="Didact Gothic"/>
              <a:buChar char="●"/>
            </a:pPr>
            <a:r>
              <a:rPr lang="en">
                <a:solidFill>
                  <a:schemeClr val="accent6"/>
                </a:solidFill>
                <a:latin typeface="Didact Gothic"/>
                <a:ea typeface="Didact Gothic"/>
                <a:cs typeface="Didact Gothic"/>
                <a:sym typeface="Didact Gothic"/>
              </a:rPr>
              <a:t>High CPC appears mostly in northern inland states</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0"/>
              </a:spcAft>
              <a:buClr>
                <a:schemeClr val="accent6"/>
              </a:buClr>
              <a:buSzPts val="1400"/>
              <a:buFont typeface="Didact Gothic"/>
              <a:buChar char="●"/>
            </a:pPr>
            <a:r>
              <a:rPr lang="en">
                <a:solidFill>
                  <a:schemeClr val="accent6"/>
                </a:solidFill>
                <a:latin typeface="Didact Gothic"/>
                <a:ea typeface="Didact Gothic"/>
                <a:cs typeface="Didact Gothic"/>
                <a:sym typeface="Didact Gothic"/>
              </a:rPr>
              <a:t>Low CPC is common in Southeast and Southwest</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100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Big picture: </a:t>
            </a:r>
            <a:r>
              <a:rPr lang="en">
                <a:solidFill>
                  <a:schemeClr val="accent6"/>
                </a:solidFill>
                <a:latin typeface="Didact Gothic"/>
                <a:ea typeface="Didact Gothic"/>
                <a:cs typeface="Didact Gothic"/>
                <a:sym typeface="Didact Gothic"/>
              </a:rPr>
              <a:t>Budget efficiency varies a lot- meaning some states are much cheaper to advertise in</a:t>
            </a:r>
            <a:endParaRPr>
              <a:solidFill>
                <a:schemeClr val="accent6"/>
              </a:solidFill>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6"/>
          <p:cNvSpPr txBox="1"/>
          <p:nvPr>
            <p:ph type="title"/>
          </p:nvPr>
        </p:nvSpPr>
        <p:spPr>
          <a:xfrm>
            <a:off x="311700" y="2122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Cost Per Click by Region Chart</a:t>
            </a:r>
            <a:endParaRPr/>
          </a:p>
        </p:txBody>
      </p:sp>
      <p:pic>
        <p:nvPicPr>
          <p:cNvPr id="449" name="Google Shape;449;p36"/>
          <p:cNvPicPr preferRelativeResize="0"/>
          <p:nvPr/>
        </p:nvPicPr>
        <p:blipFill>
          <a:blip r:embed="rId3">
            <a:alphaModFix/>
          </a:blip>
          <a:stretch>
            <a:fillRect/>
          </a:stretch>
        </p:blipFill>
        <p:spPr>
          <a:xfrm>
            <a:off x="0" y="784900"/>
            <a:ext cx="6873701" cy="4358600"/>
          </a:xfrm>
          <a:prstGeom prst="rect">
            <a:avLst/>
          </a:prstGeom>
          <a:noFill/>
          <a:ln>
            <a:noFill/>
          </a:ln>
        </p:spPr>
      </p:pic>
      <p:sp>
        <p:nvSpPr>
          <p:cNvPr id="450" name="Google Shape;450;p36"/>
          <p:cNvSpPr txBox="1"/>
          <p:nvPr/>
        </p:nvSpPr>
        <p:spPr>
          <a:xfrm>
            <a:off x="6873700" y="824850"/>
            <a:ext cx="2288100" cy="427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Lowest CPC: </a:t>
            </a:r>
            <a:r>
              <a:rPr lang="en">
                <a:solidFill>
                  <a:schemeClr val="accent6"/>
                </a:solidFill>
                <a:latin typeface="Didact Gothic"/>
                <a:ea typeface="Didact Gothic"/>
                <a:cs typeface="Didact Gothic"/>
                <a:sym typeface="Didact Gothic"/>
              </a:rPr>
              <a:t>Northeast December 2024, October 2025 and South April 2025</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Highest CPC:</a:t>
            </a:r>
            <a:r>
              <a:rPr lang="en">
                <a:solidFill>
                  <a:schemeClr val="accent6"/>
                </a:solidFill>
                <a:latin typeface="Didact Gothic"/>
                <a:ea typeface="Didact Gothic"/>
                <a:cs typeface="Didact Gothic"/>
                <a:sym typeface="Didact Gothic"/>
              </a:rPr>
              <a:t> Midwest December 2024,</a:t>
            </a:r>
            <a:r>
              <a:rPr b="1" lang="en">
                <a:solidFill>
                  <a:schemeClr val="accent6"/>
                </a:solidFill>
                <a:latin typeface="Didact Gothic"/>
                <a:ea typeface="Didact Gothic"/>
                <a:cs typeface="Didact Gothic"/>
                <a:sym typeface="Didact Gothic"/>
              </a:rPr>
              <a:t> </a:t>
            </a:r>
            <a:r>
              <a:rPr lang="en">
                <a:solidFill>
                  <a:schemeClr val="accent6"/>
                </a:solidFill>
                <a:latin typeface="Didact Gothic"/>
                <a:ea typeface="Didact Gothic"/>
                <a:cs typeface="Didact Gothic"/>
                <a:sym typeface="Didact Gothic"/>
              </a:rPr>
              <a:t>South June 2025, and West October 2025</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0"/>
              </a:spcAft>
              <a:buClr>
                <a:schemeClr val="accent6"/>
              </a:buClr>
              <a:buSzPts val="1400"/>
              <a:buFont typeface="Didact Gothic"/>
              <a:buChar char="●"/>
            </a:pPr>
            <a:r>
              <a:rPr lang="en">
                <a:solidFill>
                  <a:schemeClr val="accent6"/>
                </a:solidFill>
                <a:latin typeface="Didact Gothic"/>
                <a:ea typeface="Didact Gothic"/>
                <a:cs typeface="Didact Gothic"/>
                <a:sym typeface="Didact Gothic"/>
              </a:rPr>
              <a:t>South and West fluctuate the most, Northeast remains consistently low-cost</a:t>
            </a:r>
            <a:endParaRPr>
              <a:solidFill>
                <a:schemeClr val="accent6"/>
              </a:solidFill>
              <a:latin typeface="Didact Gothic"/>
              <a:ea typeface="Didact Gothic"/>
              <a:cs typeface="Didact Gothic"/>
              <a:sym typeface="Didact Gothic"/>
            </a:endParaRPr>
          </a:p>
          <a:p>
            <a:pPr indent="-317500" lvl="0" marL="457200" rtl="0" algn="l">
              <a:spcBef>
                <a:spcPts val="1000"/>
              </a:spcBef>
              <a:spcAft>
                <a:spcPts val="100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Big picture:</a:t>
            </a:r>
            <a:r>
              <a:rPr lang="en">
                <a:solidFill>
                  <a:schemeClr val="accent6"/>
                </a:solidFill>
                <a:latin typeface="Didact Gothic"/>
                <a:ea typeface="Didact Gothic"/>
                <a:cs typeface="Didact Gothic"/>
                <a:sym typeface="Didact Gothic"/>
              </a:rPr>
              <a:t> Timing regional spending is essential to avoid CPC spikes </a:t>
            </a:r>
            <a:endParaRPr>
              <a:solidFill>
                <a:schemeClr val="accent6"/>
              </a:solidFill>
              <a:latin typeface="Didact Gothic"/>
              <a:ea typeface="Didact Gothic"/>
              <a:cs typeface="Didact Gothic"/>
              <a:sym typeface="Didact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7"/>
          <p:cNvSpPr txBox="1"/>
          <p:nvPr>
            <p:ph type="title"/>
          </p:nvPr>
        </p:nvSpPr>
        <p:spPr>
          <a:xfrm>
            <a:off x="311700" y="258453"/>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Conversions vs Conversion Rate by Region</a:t>
            </a:r>
            <a:endParaRPr/>
          </a:p>
        </p:txBody>
      </p:sp>
      <p:pic>
        <p:nvPicPr>
          <p:cNvPr id="456" name="Google Shape;456;p37"/>
          <p:cNvPicPr preferRelativeResize="0"/>
          <p:nvPr/>
        </p:nvPicPr>
        <p:blipFill>
          <a:blip r:embed="rId3">
            <a:alphaModFix/>
          </a:blip>
          <a:stretch>
            <a:fillRect/>
          </a:stretch>
        </p:blipFill>
        <p:spPr>
          <a:xfrm>
            <a:off x="126200" y="1054296"/>
            <a:ext cx="4420049" cy="2933825"/>
          </a:xfrm>
          <a:prstGeom prst="rect">
            <a:avLst/>
          </a:prstGeom>
          <a:noFill/>
          <a:ln cap="flat" cmpd="sng" w="19050">
            <a:solidFill>
              <a:schemeClr val="dk2"/>
            </a:solidFill>
            <a:prstDash val="solid"/>
            <a:round/>
            <a:headEnd len="sm" w="sm" type="none"/>
            <a:tailEnd len="sm" w="sm" type="none"/>
          </a:ln>
        </p:spPr>
      </p:pic>
      <p:sp>
        <p:nvSpPr>
          <p:cNvPr id="457" name="Google Shape;457;p37"/>
          <p:cNvSpPr txBox="1"/>
          <p:nvPr/>
        </p:nvSpPr>
        <p:spPr>
          <a:xfrm>
            <a:off x="2334600" y="4328225"/>
            <a:ext cx="4269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Didact Gothic"/>
                <a:ea typeface="Didact Gothic"/>
                <a:cs typeface="Didact Gothic"/>
                <a:sym typeface="Didact Gothic"/>
              </a:rPr>
              <a:t>From just looking at Conversions in each region it might seem like ads are more effective in the South, but in reality, after looking at Conversion Rate, it becomes apparent that ads have similar levels of effectiveness in each region.</a:t>
            </a:r>
            <a:endParaRPr sz="1100">
              <a:solidFill>
                <a:schemeClr val="dk2"/>
              </a:solidFill>
              <a:latin typeface="Didact Gothic"/>
              <a:ea typeface="Didact Gothic"/>
              <a:cs typeface="Didact Gothic"/>
              <a:sym typeface="Didact Gothic"/>
            </a:endParaRPr>
          </a:p>
        </p:txBody>
      </p:sp>
      <p:pic>
        <p:nvPicPr>
          <p:cNvPr id="458" name="Google Shape;458;p37"/>
          <p:cNvPicPr preferRelativeResize="0"/>
          <p:nvPr/>
        </p:nvPicPr>
        <p:blipFill>
          <a:blip r:embed="rId4">
            <a:alphaModFix/>
          </a:blip>
          <a:stretch>
            <a:fillRect/>
          </a:stretch>
        </p:blipFill>
        <p:spPr>
          <a:xfrm>
            <a:off x="4665775" y="1054296"/>
            <a:ext cx="4352035" cy="29338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8"/>
          <p:cNvSpPr txBox="1"/>
          <p:nvPr>
            <p:ph type="title"/>
          </p:nvPr>
        </p:nvSpPr>
        <p:spPr>
          <a:xfrm>
            <a:off x="311700" y="21148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Cost Per Mille By Region for each Device</a:t>
            </a:r>
            <a:endParaRPr/>
          </a:p>
        </p:txBody>
      </p:sp>
      <p:pic>
        <p:nvPicPr>
          <p:cNvPr id="464" name="Google Shape;464;p38"/>
          <p:cNvPicPr preferRelativeResize="0"/>
          <p:nvPr/>
        </p:nvPicPr>
        <p:blipFill>
          <a:blip r:embed="rId3">
            <a:alphaModFix/>
          </a:blip>
          <a:stretch>
            <a:fillRect/>
          </a:stretch>
        </p:blipFill>
        <p:spPr>
          <a:xfrm>
            <a:off x="649725" y="837325"/>
            <a:ext cx="7844550" cy="4244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9"/>
          <p:cNvSpPr txBox="1"/>
          <p:nvPr>
            <p:ph type="title"/>
          </p:nvPr>
        </p:nvSpPr>
        <p:spPr>
          <a:xfrm>
            <a:off x="311700" y="21148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00"/>
              <a:t>Cost Per Mille By Urbanicity for each Device</a:t>
            </a:r>
            <a:endParaRPr sz="2500"/>
          </a:p>
        </p:txBody>
      </p:sp>
      <p:pic>
        <p:nvPicPr>
          <p:cNvPr id="470" name="Google Shape;470;p39"/>
          <p:cNvPicPr preferRelativeResize="0"/>
          <p:nvPr/>
        </p:nvPicPr>
        <p:blipFill>
          <a:blip r:embed="rId3">
            <a:alphaModFix/>
          </a:blip>
          <a:stretch>
            <a:fillRect/>
          </a:stretch>
        </p:blipFill>
        <p:spPr>
          <a:xfrm>
            <a:off x="753925" y="784174"/>
            <a:ext cx="7814674" cy="4194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0"/>
          <p:cNvSpPr txBox="1"/>
          <p:nvPr>
            <p:ph type="title"/>
          </p:nvPr>
        </p:nvSpPr>
        <p:spPr>
          <a:xfrm>
            <a:off x="311700" y="258453"/>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Cost Per Mille By Region and Deal Type</a:t>
            </a:r>
            <a:endParaRPr/>
          </a:p>
        </p:txBody>
      </p:sp>
      <p:pic>
        <p:nvPicPr>
          <p:cNvPr id="476" name="Google Shape;476;p40"/>
          <p:cNvPicPr preferRelativeResize="0"/>
          <p:nvPr/>
        </p:nvPicPr>
        <p:blipFill>
          <a:blip r:embed="rId3">
            <a:alphaModFix/>
          </a:blip>
          <a:stretch>
            <a:fillRect/>
          </a:stretch>
        </p:blipFill>
        <p:spPr>
          <a:xfrm>
            <a:off x="1110646" y="831150"/>
            <a:ext cx="6854451" cy="4187432"/>
          </a:xfrm>
          <a:prstGeom prst="rect">
            <a:avLst/>
          </a:prstGeom>
          <a:noFill/>
          <a:ln>
            <a:noFill/>
          </a:ln>
        </p:spPr>
      </p:pic>
      <p:pic>
        <p:nvPicPr>
          <p:cNvPr id="477" name="Google Shape;477;p40"/>
          <p:cNvPicPr preferRelativeResize="0"/>
          <p:nvPr/>
        </p:nvPicPr>
        <p:blipFill>
          <a:blip r:embed="rId4">
            <a:alphaModFix/>
          </a:blip>
          <a:stretch>
            <a:fillRect/>
          </a:stretch>
        </p:blipFill>
        <p:spPr>
          <a:xfrm>
            <a:off x="5439275" y="1014663"/>
            <a:ext cx="2343150" cy="695325"/>
          </a:xfrm>
          <a:prstGeom prst="rect">
            <a:avLst/>
          </a:prstGeom>
          <a:noFill/>
          <a:ln>
            <a:noFill/>
          </a:ln>
        </p:spPr>
      </p:pic>
      <p:pic>
        <p:nvPicPr>
          <p:cNvPr id="478" name="Google Shape;478;p40"/>
          <p:cNvPicPr preferRelativeResize="0"/>
          <p:nvPr/>
        </p:nvPicPr>
        <p:blipFill>
          <a:blip r:embed="rId5">
            <a:alphaModFix/>
          </a:blip>
          <a:stretch>
            <a:fillRect/>
          </a:stretch>
        </p:blipFill>
        <p:spPr>
          <a:xfrm>
            <a:off x="899275" y="693641"/>
            <a:ext cx="7721649" cy="43249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1"/>
          <p:cNvSpPr txBox="1"/>
          <p:nvPr>
            <p:ph idx="4294967295" type="title"/>
          </p:nvPr>
        </p:nvSpPr>
        <p:spPr>
          <a:xfrm>
            <a:off x="311700" y="258453"/>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Average CPM by Ad Exchange and Region</a:t>
            </a:r>
            <a:endParaRPr/>
          </a:p>
        </p:txBody>
      </p:sp>
      <p:pic>
        <p:nvPicPr>
          <p:cNvPr id="484" name="Google Shape;484;p41"/>
          <p:cNvPicPr preferRelativeResize="0"/>
          <p:nvPr/>
        </p:nvPicPr>
        <p:blipFill rotWithShape="1">
          <a:blip r:embed="rId3">
            <a:alphaModFix/>
          </a:blip>
          <a:srcRect b="0" l="0" r="0" t="19672"/>
          <a:stretch/>
        </p:blipFill>
        <p:spPr>
          <a:xfrm>
            <a:off x="8096050" y="1237725"/>
            <a:ext cx="1346250" cy="815125"/>
          </a:xfrm>
          <a:prstGeom prst="rect">
            <a:avLst/>
          </a:prstGeom>
          <a:noFill/>
          <a:ln>
            <a:noFill/>
          </a:ln>
        </p:spPr>
      </p:pic>
      <p:pic>
        <p:nvPicPr>
          <p:cNvPr id="485" name="Google Shape;485;p41"/>
          <p:cNvPicPr preferRelativeResize="0"/>
          <p:nvPr/>
        </p:nvPicPr>
        <p:blipFill>
          <a:blip r:embed="rId4">
            <a:alphaModFix/>
          </a:blip>
          <a:stretch>
            <a:fillRect/>
          </a:stretch>
        </p:blipFill>
        <p:spPr>
          <a:xfrm>
            <a:off x="728876" y="831141"/>
            <a:ext cx="7053774" cy="42700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4"/>
          <p:cNvSpPr txBox="1"/>
          <p:nvPr>
            <p:ph type="title"/>
          </p:nvPr>
        </p:nvSpPr>
        <p:spPr>
          <a:xfrm>
            <a:off x="311700" y="387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CONTENTS</a:t>
            </a:r>
            <a:endParaRPr/>
          </a:p>
        </p:txBody>
      </p:sp>
      <p:sp>
        <p:nvSpPr>
          <p:cNvPr id="351" name="Google Shape;351;p24"/>
          <p:cNvSpPr txBox="1"/>
          <p:nvPr>
            <p:ph idx="2" type="body"/>
          </p:nvPr>
        </p:nvSpPr>
        <p:spPr>
          <a:xfrm>
            <a:off x="607782" y="1864481"/>
            <a:ext cx="2193900" cy="91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solidFill>
                  <a:schemeClr val="accent6"/>
                </a:solidFill>
              </a:rPr>
              <a:t>Introduction</a:t>
            </a:r>
            <a:endParaRPr b="1">
              <a:solidFill>
                <a:schemeClr val="accent6"/>
              </a:solidFill>
            </a:endParaRPr>
          </a:p>
        </p:txBody>
      </p:sp>
      <p:sp>
        <p:nvSpPr>
          <p:cNvPr id="352" name="Google Shape;352;p24"/>
          <p:cNvSpPr txBox="1"/>
          <p:nvPr>
            <p:ph idx="3" type="subTitle"/>
          </p:nvPr>
        </p:nvSpPr>
        <p:spPr>
          <a:xfrm>
            <a:off x="3475097" y="1383994"/>
            <a:ext cx="2193900" cy="39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2</a:t>
            </a:r>
            <a:endParaRPr/>
          </a:p>
        </p:txBody>
      </p:sp>
      <p:sp>
        <p:nvSpPr>
          <p:cNvPr id="353" name="Google Shape;353;p24"/>
          <p:cNvSpPr txBox="1"/>
          <p:nvPr>
            <p:ph idx="5" type="subTitle"/>
          </p:nvPr>
        </p:nvSpPr>
        <p:spPr>
          <a:xfrm>
            <a:off x="6342507" y="1383994"/>
            <a:ext cx="2193900" cy="39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3</a:t>
            </a:r>
            <a:endParaRPr/>
          </a:p>
        </p:txBody>
      </p:sp>
      <p:sp>
        <p:nvSpPr>
          <p:cNvPr id="354" name="Google Shape;354;p24"/>
          <p:cNvSpPr txBox="1"/>
          <p:nvPr>
            <p:ph idx="4" type="body"/>
          </p:nvPr>
        </p:nvSpPr>
        <p:spPr>
          <a:xfrm>
            <a:off x="3475115" y="1864481"/>
            <a:ext cx="2193900" cy="91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solidFill>
                  <a:schemeClr val="accent6"/>
                </a:solidFill>
              </a:rPr>
              <a:t>Spatial</a:t>
            </a:r>
            <a:endParaRPr b="1">
              <a:solidFill>
                <a:schemeClr val="accent6"/>
              </a:solidFill>
            </a:endParaRPr>
          </a:p>
        </p:txBody>
      </p:sp>
      <p:sp>
        <p:nvSpPr>
          <p:cNvPr id="355" name="Google Shape;355;p24"/>
          <p:cNvSpPr txBox="1"/>
          <p:nvPr>
            <p:ph idx="7" type="subTitle"/>
          </p:nvPr>
        </p:nvSpPr>
        <p:spPr>
          <a:xfrm>
            <a:off x="607725" y="3232853"/>
            <a:ext cx="2193900" cy="39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4</a:t>
            </a:r>
            <a:endParaRPr/>
          </a:p>
        </p:txBody>
      </p:sp>
      <p:sp>
        <p:nvSpPr>
          <p:cNvPr id="356" name="Google Shape;356;p24"/>
          <p:cNvSpPr txBox="1"/>
          <p:nvPr>
            <p:ph idx="6" type="body"/>
          </p:nvPr>
        </p:nvSpPr>
        <p:spPr>
          <a:xfrm>
            <a:off x="6342525" y="1864481"/>
            <a:ext cx="2193900" cy="91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solidFill>
                  <a:schemeClr val="accent6"/>
                </a:solidFill>
              </a:rPr>
              <a:t>Audience</a:t>
            </a:r>
            <a:endParaRPr b="1">
              <a:solidFill>
                <a:schemeClr val="accent6"/>
              </a:solidFill>
            </a:endParaRPr>
          </a:p>
        </p:txBody>
      </p:sp>
      <p:sp>
        <p:nvSpPr>
          <p:cNvPr id="357" name="Google Shape;357;p24"/>
          <p:cNvSpPr txBox="1"/>
          <p:nvPr>
            <p:ph idx="8" type="body"/>
          </p:nvPr>
        </p:nvSpPr>
        <p:spPr>
          <a:xfrm>
            <a:off x="607744" y="3719058"/>
            <a:ext cx="2193900" cy="91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solidFill>
                  <a:schemeClr val="accent6"/>
                </a:solidFill>
              </a:rPr>
              <a:t>Creative</a:t>
            </a:r>
            <a:endParaRPr b="1">
              <a:solidFill>
                <a:schemeClr val="accent6"/>
              </a:solidFill>
            </a:endParaRPr>
          </a:p>
        </p:txBody>
      </p:sp>
      <p:sp>
        <p:nvSpPr>
          <p:cNvPr id="358" name="Google Shape;358;p24"/>
          <p:cNvSpPr txBox="1"/>
          <p:nvPr>
            <p:ph idx="13" type="body"/>
          </p:nvPr>
        </p:nvSpPr>
        <p:spPr>
          <a:xfrm>
            <a:off x="3475077" y="3719058"/>
            <a:ext cx="2193900" cy="91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solidFill>
                  <a:schemeClr val="accent6"/>
                </a:solidFill>
              </a:rPr>
              <a:t>Inventory</a:t>
            </a:r>
            <a:endParaRPr b="1">
              <a:solidFill>
                <a:schemeClr val="accent6"/>
              </a:solidFill>
            </a:endParaRPr>
          </a:p>
        </p:txBody>
      </p:sp>
      <p:sp>
        <p:nvSpPr>
          <p:cNvPr id="359" name="Google Shape;359;p24"/>
          <p:cNvSpPr txBox="1"/>
          <p:nvPr>
            <p:ph idx="1" type="subTitle"/>
          </p:nvPr>
        </p:nvSpPr>
        <p:spPr>
          <a:xfrm>
            <a:off x="607763" y="1383994"/>
            <a:ext cx="2193900" cy="39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1</a:t>
            </a:r>
            <a:endParaRPr/>
          </a:p>
        </p:txBody>
      </p:sp>
      <p:sp>
        <p:nvSpPr>
          <p:cNvPr id="360" name="Google Shape;360;p24"/>
          <p:cNvSpPr txBox="1"/>
          <p:nvPr>
            <p:ph idx="9" type="subTitle"/>
          </p:nvPr>
        </p:nvSpPr>
        <p:spPr>
          <a:xfrm>
            <a:off x="3475059" y="3232853"/>
            <a:ext cx="2193900" cy="39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5</a:t>
            </a:r>
            <a:endParaRPr/>
          </a:p>
        </p:txBody>
      </p:sp>
      <p:sp>
        <p:nvSpPr>
          <p:cNvPr id="361" name="Google Shape;361;p24"/>
          <p:cNvSpPr txBox="1"/>
          <p:nvPr>
            <p:ph idx="14" type="subTitle"/>
          </p:nvPr>
        </p:nvSpPr>
        <p:spPr>
          <a:xfrm>
            <a:off x="6342469" y="3232853"/>
            <a:ext cx="2193900" cy="39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6</a:t>
            </a:r>
            <a:endParaRPr/>
          </a:p>
        </p:txBody>
      </p:sp>
      <p:sp>
        <p:nvSpPr>
          <p:cNvPr id="362" name="Google Shape;362;p24"/>
          <p:cNvSpPr txBox="1"/>
          <p:nvPr>
            <p:ph idx="15" type="body"/>
          </p:nvPr>
        </p:nvSpPr>
        <p:spPr>
          <a:xfrm>
            <a:off x="6342487" y="3719058"/>
            <a:ext cx="2193900" cy="91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solidFill>
                  <a:schemeClr val="accent6"/>
                </a:solidFill>
              </a:rPr>
              <a:t>Conclusion</a:t>
            </a:r>
            <a:endParaRPr b="1">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2"/>
          <p:cNvSpPr txBox="1"/>
          <p:nvPr>
            <p:ph type="title"/>
          </p:nvPr>
        </p:nvSpPr>
        <p:spPr>
          <a:xfrm>
            <a:off x="311700" y="258453"/>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Cost Per Mille By Region and Gender</a:t>
            </a:r>
            <a:endParaRPr/>
          </a:p>
        </p:txBody>
      </p:sp>
      <p:pic>
        <p:nvPicPr>
          <p:cNvPr id="491" name="Google Shape;491;p42"/>
          <p:cNvPicPr preferRelativeResize="0"/>
          <p:nvPr/>
        </p:nvPicPr>
        <p:blipFill>
          <a:blip r:embed="rId3">
            <a:alphaModFix/>
          </a:blip>
          <a:stretch>
            <a:fillRect/>
          </a:stretch>
        </p:blipFill>
        <p:spPr>
          <a:xfrm>
            <a:off x="800850" y="831150"/>
            <a:ext cx="7504167" cy="4074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3"/>
          <p:cNvSpPr txBox="1"/>
          <p:nvPr>
            <p:ph type="title"/>
          </p:nvPr>
        </p:nvSpPr>
        <p:spPr>
          <a:xfrm>
            <a:off x="311700" y="25845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Average Viewable CPM for Each Region by Month</a:t>
            </a:r>
            <a:endParaRPr sz="2400"/>
          </a:p>
        </p:txBody>
      </p:sp>
      <p:pic>
        <p:nvPicPr>
          <p:cNvPr id="497" name="Google Shape;497;p43"/>
          <p:cNvPicPr preferRelativeResize="0"/>
          <p:nvPr/>
        </p:nvPicPr>
        <p:blipFill>
          <a:blip r:embed="rId3">
            <a:alphaModFix/>
          </a:blip>
          <a:stretch>
            <a:fillRect/>
          </a:stretch>
        </p:blipFill>
        <p:spPr>
          <a:xfrm>
            <a:off x="682650" y="831153"/>
            <a:ext cx="7597130" cy="4007547"/>
          </a:xfrm>
          <a:prstGeom prst="rect">
            <a:avLst/>
          </a:prstGeom>
          <a:noFill/>
          <a:ln>
            <a:noFill/>
          </a:ln>
        </p:spPr>
      </p:pic>
      <p:pic>
        <p:nvPicPr>
          <p:cNvPr id="498" name="Google Shape;498;p43"/>
          <p:cNvPicPr preferRelativeResize="0"/>
          <p:nvPr/>
        </p:nvPicPr>
        <p:blipFill>
          <a:blip r:embed="rId4">
            <a:alphaModFix/>
          </a:blip>
          <a:stretch>
            <a:fillRect/>
          </a:stretch>
        </p:blipFill>
        <p:spPr>
          <a:xfrm>
            <a:off x="6644625" y="3165825"/>
            <a:ext cx="1330825" cy="793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4"/>
          <p:cNvSpPr txBox="1"/>
          <p:nvPr>
            <p:ph type="title"/>
          </p:nvPr>
        </p:nvSpPr>
        <p:spPr>
          <a:xfrm>
            <a:off x="311700" y="25845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Average Viewability Rate for Each Region by Month</a:t>
            </a:r>
            <a:endParaRPr sz="2300"/>
          </a:p>
        </p:txBody>
      </p:sp>
      <p:pic>
        <p:nvPicPr>
          <p:cNvPr id="504" name="Google Shape;504;p44"/>
          <p:cNvPicPr preferRelativeResize="0"/>
          <p:nvPr/>
        </p:nvPicPr>
        <p:blipFill>
          <a:blip r:embed="rId3">
            <a:alphaModFix/>
          </a:blip>
          <a:stretch>
            <a:fillRect/>
          </a:stretch>
        </p:blipFill>
        <p:spPr>
          <a:xfrm>
            <a:off x="851138" y="794603"/>
            <a:ext cx="7441716" cy="4007547"/>
          </a:xfrm>
          <a:prstGeom prst="rect">
            <a:avLst/>
          </a:prstGeom>
          <a:noFill/>
          <a:ln>
            <a:noFill/>
          </a:ln>
        </p:spPr>
      </p:pic>
      <p:pic>
        <p:nvPicPr>
          <p:cNvPr id="505" name="Google Shape;505;p44"/>
          <p:cNvPicPr preferRelativeResize="0"/>
          <p:nvPr/>
        </p:nvPicPr>
        <p:blipFill>
          <a:blip r:embed="rId4">
            <a:alphaModFix/>
          </a:blip>
          <a:stretch>
            <a:fillRect/>
          </a:stretch>
        </p:blipFill>
        <p:spPr>
          <a:xfrm>
            <a:off x="6782100" y="2439175"/>
            <a:ext cx="1330825" cy="793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5"/>
          <p:cNvSpPr txBox="1"/>
          <p:nvPr>
            <p:ph type="title"/>
          </p:nvPr>
        </p:nvSpPr>
        <p:spPr>
          <a:xfrm>
            <a:off x="311700" y="258453"/>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600"/>
              <a:t>Cost Per</a:t>
            </a:r>
            <a:r>
              <a:rPr lang="en" sz="2500"/>
              <a:t> </a:t>
            </a:r>
            <a:r>
              <a:rPr lang="en" sz="2600"/>
              <a:t>Mille (CPM) by Region and Urbanicity</a:t>
            </a:r>
            <a:endParaRPr sz="2600"/>
          </a:p>
        </p:txBody>
      </p:sp>
      <p:pic>
        <p:nvPicPr>
          <p:cNvPr id="511" name="Google Shape;511;p45"/>
          <p:cNvPicPr preferRelativeResize="0"/>
          <p:nvPr/>
        </p:nvPicPr>
        <p:blipFill>
          <a:blip r:embed="rId3">
            <a:alphaModFix/>
          </a:blip>
          <a:stretch>
            <a:fillRect/>
          </a:stretch>
        </p:blipFill>
        <p:spPr>
          <a:xfrm>
            <a:off x="5756950" y="1266422"/>
            <a:ext cx="1282848" cy="572700"/>
          </a:xfrm>
          <a:prstGeom prst="rect">
            <a:avLst/>
          </a:prstGeom>
          <a:noFill/>
          <a:ln>
            <a:noFill/>
          </a:ln>
        </p:spPr>
      </p:pic>
      <p:pic>
        <p:nvPicPr>
          <p:cNvPr id="512" name="Google Shape;512;p45"/>
          <p:cNvPicPr preferRelativeResize="0"/>
          <p:nvPr/>
        </p:nvPicPr>
        <p:blipFill>
          <a:blip r:embed="rId4">
            <a:alphaModFix/>
          </a:blip>
          <a:stretch>
            <a:fillRect/>
          </a:stretch>
        </p:blipFill>
        <p:spPr>
          <a:xfrm>
            <a:off x="975475" y="924095"/>
            <a:ext cx="7088149" cy="3800804"/>
          </a:xfrm>
          <a:prstGeom prst="rect">
            <a:avLst/>
          </a:prstGeom>
          <a:noFill/>
          <a:ln>
            <a:noFill/>
          </a:ln>
        </p:spPr>
      </p:pic>
      <p:pic>
        <p:nvPicPr>
          <p:cNvPr id="513" name="Google Shape;513;p45"/>
          <p:cNvPicPr preferRelativeResize="0"/>
          <p:nvPr/>
        </p:nvPicPr>
        <p:blipFill rotWithShape="1">
          <a:blip r:embed="rId5">
            <a:alphaModFix/>
          </a:blip>
          <a:srcRect b="23165" l="0" r="35170" t="0"/>
          <a:stretch/>
        </p:blipFill>
        <p:spPr>
          <a:xfrm>
            <a:off x="8020175" y="2703375"/>
            <a:ext cx="1123825" cy="753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6"/>
          <p:cNvSpPr txBox="1"/>
          <p:nvPr>
            <p:ph type="title"/>
          </p:nvPr>
        </p:nvSpPr>
        <p:spPr>
          <a:xfrm>
            <a:off x="1932713" y="1866040"/>
            <a:ext cx="5278800" cy="958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oppins"/>
                <a:ea typeface="Poppins"/>
                <a:cs typeface="Poppins"/>
                <a:sym typeface="Poppins"/>
              </a:rPr>
              <a:t>Audience</a:t>
            </a:r>
            <a:endParaRPr>
              <a:latin typeface="Poppins"/>
              <a:ea typeface="Poppins"/>
              <a:cs typeface="Poppins"/>
              <a:sym typeface="Poppins"/>
            </a:endParaRPr>
          </a:p>
        </p:txBody>
      </p:sp>
      <p:sp>
        <p:nvSpPr>
          <p:cNvPr id="519" name="Google Shape;519;p46"/>
          <p:cNvSpPr/>
          <p:nvPr/>
        </p:nvSpPr>
        <p:spPr>
          <a:xfrm>
            <a:off x="4252555" y="735998"/>
            <a:ext cx="546682" cy="546832"/>
          </a:xfrm>
          <a:prstGeom prst="rect">
            <a:avLst/>
          </a:prstGeom>
        </p:spPr>
        <p:txBody>
          <a:bodyPr>
            <a:prstTxWarp prst="textPlain"/>
          </a:bodyPr>
          <a:lstStyle/>
          <a:p>
            <a:pPr lvl="0" algn="ctr"/>
            <a:r>
              <a:rPr b="0" i="0">
                <a:ln>
                  <a:noFill/>
                </a:ln>
                <a:solidFill>
                  <a:schemeClr val="accent4"/>
                </a:solidFill>
                <a:latin typeface="Aclonica"/>
              </a:rPr>
              <a:t>3</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47"/>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48"/>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49" title="Income Dashboard.png"/>
          <p:cNvPicPr preferRelativeResize="0"/>
          <p:nvPr/>
        </p:nvPicPr>
        <p:blipFill>
          <a:blip r:embed="rId3">
            <a:alphaModFix/>
          </a:blip>
          <a:stretch>
            <a:fillRect/>
          </a:stretch>
        </p:blipFill>
        <p:spPr>
          <a:xfrm>
            <a:off x="729025" y="643975"/>
            <a:ext cx="7685976" cy="4390100"/>
          </a:xfrm>
          <a:prstGeom prst="rect">
            <a:avLst/>
          </a:prstGeom>
          <a:noFill/>
          <a:ln>
            <a:noFill/>
          </a:ln>
        </p:spPr>
      </p:pic>
      <p:sp>
        <p:nvSpPr>
          <p:cNvPr id="535" name="Google Shape;535;p49"/>
          <p:cNvSpPr txBox="1"/>
          <p:nvPr/>
        </p:nvSpPr>
        <p:spPr>
          <a:xfrm>
            <a:off x="57750" y="58975"/>
            <a:ext cx="9028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1"/>
                </a:solidFill>
                <a:latin typeface="Aclonica"/>
                <a:ea typeface="Aclonica"/>
                <a:cs typeface="Aclonica"/>
                <a:sym typeface="Aclonica"/>
              </a:rPr>
              <a:t>Income KPI’S</a:t>
            </a:r>
            <a:endParaRPr sz="2600">
              <a:solidFill>
                <a:schemeClr val="dk1"/>
              </a:solidFill>
              <a:latin typeface="Aclonica"/>
              <a:ea typeface="Aclonica"/>
              <a:cs typeface="Aclonica"/>
              <a:sym typeface="Aclonic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50" title="Jobs Dashboard.png"/>
          <p:cNvPicPr preferRelativeResize="0"/>
          <p:nvPr/>
        </p:nvPicPr>
        <p:blipFill>
          <a:blip r:embed="rId3">
            <a:alphaModFix/>
          </a:blip>
          <a:stretch>
            <a:fillRect/>
          </a:stretch>
        </p:blipFill>
        <p:spPr>
          <a:xfrm>
            <a:off x="152400" y="795350"/>
            <a:ext cx="8839201" cy="4226773"/>
          </a:xfrm>
          <a:prstGeom prst="rect">
            <a:avLst/>
          </a:prstGeom>
          <a:noFill/>
          <a:ln>
            <a:noFill/>
          </a:ln>
        </p:spPr>
      </p:pic>
      <p:sp>
        <p:nvSpPr>
          <p:cNvPr id="541" name="Google Shape;541;p50"/>
          <p:cNvSpPr txBox="1"/>
          <p:nvPr/>
        </p:nvSpPr>
        <p:spPr>
          <a:xfrm>
            <a:off x="152350" y="95750"/>
            <a:ext cx="8839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1"/>
                </a:solidFill>
                <a:latin typeface="Aclonica"/>
                <a:ea typeface="Aclonica"/>
                <a:cs typeface="Aclonica"/>
                <a:sym typeface="Aclonica"/>
              </a:rPr>
              <a:t>Jobs KPI’S</a:t>
            </a:r>
            <a:endParaRPr sz="2600">
              <a:solidFill>
                <a:schemeClr val="dk1"/>
              </a:solidFill>
              <a:latin typeface="Aclonica"/>
              <a:ea typeface="Aclonica"/>
              <a:cs typeface="Aclonica"/>
              <a:sym typeface="Aclonic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1"/>
          <p:cNvSpPr txBox="1"/>
          <p:nvPr>
            <p:ph type="title"/>
          </p:nvPr>
        </p:nvSpPr>
        <p:spPr>
          <a:xfrm>
            <a:off x="943313" y="424388"/>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547" name="Google Shape;547;p51" title="Gender KPI.png"/>
          <p:cNvPicPr preferRelativeResize="0"/>
          <p:nvPr/>
        </p:nvPicPr>
        <p:blipFill>
          <a:blip r:embed="rId3">
            <a:alphaModFix/>
          </a:blip>
          <a:stretch>
            <a:fillRect/>
          </a:stretch>
        </p:blipFill>
        <p:spPr>
          <a:xfrm>
            <a:off x="231525" y="130275"/>
            <a:ext cx="8680899" cy="4882951"/>
          </a:xfrm>
          <a:prstGeom prst="rect">
            <a:avLst/>
          </a:prstGeom>
          <a:noFill/>
          <a:ln>
            <a:noFill/>
          </a:ln>
        </p:spPr>
      </p:pic>
      <p:sp>
        <p:nvSpPr>
          <p:cNvPr id="548" name="Google Shape;548;p51"/>
          <p:cNvSpPr txBox="1"/>
          <p:nvPr/>
        </p:nvSpPr>
        <p:spPr>
          <a:xfrm>
            <a:off x="5641725" y="1787775"/>
            <a:ext cx="3231000" cy="849900"/>
          </a:xfrm>
          <a:prstGeom prst="rect">
            <a:avLst/>
          </a:prstGeom>
          <a:noFill/>
          <a:ln>
            <a:noFill/>
          </a:ln>
        </p:spPr>
        <p:txBody>
          <a:bodyPr anchorCtr="0" anchor="t" bIns="91425" lIns="91425" spcFirstLastPara="1" rIns="64475" wrap="square" tIns="91425">
            <a:noAutofit/>
          </a:bodyPr>
          <a:lstStyle/>
          <a:p>
            <a:pPr indent="-121920" lvl="0" marL="109728" marR="0" rtl="0" algn="l">
              <a:lnSpc>
                <a:spcPct val="105000"/>
              </a:lnSpc>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Males have the highest engagement (CTR), but are not cost efficient</a:t>
            </a:r>
            <a:endParaRPr sz="1200">
              <a:solidFill>
                <a:schemeClr val="dk1"/>
              </a:solidFill>
              <a:latin typeface="Didact Gothic"/>
              <a:ea typeface="Didact Gothic"/>
              <a:cs typeface="Didact Gothic"/>
              <a:sym typeface="Didact Gothic"/>
            </a:endParaRPr>
          </a:p>
          <a:p>
            <a:pPr indent="-121920" lvl="0" marL="109728" rtl="0" algn="l">
              <a:lnSpc>
                <a:spcPct val="105000"/>
              </a:lnSpc>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Non-binary are the best target with high engagement and low cost </a:t>
            </a:r>
            <a:endParaRPr sz="1200">
              <a:solidFill>
                <a:schemeClr val="dk1"/>
              </a:solidFill>
              <a:latin typeface="Didact Gothic"/>
              <a:ea typeface="Didact Gothic"/>
              <a:cs typeface="Didact Gothic"/>
              <a:sym typeface="Didact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type="title"/>
          </p:nvPr>
        </p:nvSpPr>
        <p:spPr>
          <a:xfrm>
            <a:off x="1932713" y="1866040"/>
            <a:ext cx="5278800" cy="958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oppins"/>
                <a:ea typeface="Poppins"/>
                <a:cs typeface="Poppins"/>
                <a:sym typeface="Poppins"/>
              </a:rPr>
              <a:t>Introduction</a:t>
            </a:r>
            <a:endParaRPr>
              <a:latin typeface="Poppins"/>
              <a:ea typeface="Poppins"/>
              <a:cs typeface="Poppins"/>
              <a:sym typeface="Poppins"/>
            </a:endParaRPr>
          </a:p>
        </p:txBody>
      </p:sp>
      <p:sp>
        <p:nvSpPr>
          <p:cNvPr id="368" name="Google Shape;368;p25"/>
          <p:cNvSpPr/>
          <p:nvPr/>
        </p:nvSpPr>
        <p:spPr>
          <a:xfrm>
            <a:off x="4381729" y="700769"/>
            <a:ext cx="301863" cy="527329"/>
          </a:xfrm>
          <a:prstGeom prst="rect">
            <a:avLst/>
          </a:prstGeom>
        </p:spPr>
        <p:txBody>
          <a:bodyPr>
            <a:prstTxWarp prst="textPlain"/>
          </a:bodyPr>
          <a:lstStyle/>
          <a:p>
            <a:pPr lvl="0" algn="ctr"/>
            <a:r>
              <a:rPr b="0" i="0">
                <a:ln>
                  <a:noFill/>
                </a:ln>
                <a:solidFill>
                  <a:schemeClr val="accent4"/>
                </a:solidFill>
                <a:latin typeface="Aclonica"/>
              </a:rPr>
              <a:t>1</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2"/>
          <p:cNvSpPr txBox="1"/>
          <p:nvPr>
            <p:ph type="title"/>
          </p:nvPr>
        </p:nvSpPr>
        <p:spPr>
          <a:xfrm>
            <a:off x="943313" y="424388"/>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554" name="Google Shape;554;p52" title="Family Size KPI.png"/>
          <p:cNvPicPr preferRelativeResize="0"/>
          <p:nvPr/>
        </p:nvPicPr>
        <p:blipFill>
          <a:blip r:embed="rId3">
            <a:alphaModFix/>
          </a:blip>
          <a:stretch>
            <a:fillRect/>
          </a:stretch>
        </p:blipFill>
        <p:spPr>
          <a:xfrm>
            <a:off x="239200" y="134550"/>
            <a:ext cx="8665600" cy="4874400"/>
          </a:xfrm>
          <a:prstGeom prst="rect">
            <a:avLst/>
          </a:prstGeom>
          <a:noFill/>
          <a:ln>
            <a:noFill/>
          </a:ln>
        </p:spPr>
      </p:pic>
      <p:sp>
        <p:nvSpPr>
          <p:cNvPr id="555" name="Google Shape;555;p52"/>
          <p:cNvSpPr txBox="1"/>
          <p:nvPr/>
        </p:nvSpPr>
        <p:spPr>
          <a:xfrm>
            <a:off x="297800" y="1707175"/>
            <a:ext cx="3417000" cy="938400"/>
          </a:xfrm>
          <a:prstGeom prst="rect">
            <a:avLst/>
          </a:prstGeom>
          <a:noFill/>
          <a:ln>
            <a:noFill/>
          </a:ln>
        </p:spPr>
        <p:txBody>
          <a:bodyPr anchorCtr="0" anchor="t" bIns="91425" lIns="91425" spcFirstLastPara="1" rIns="91425" wrap="square" tIns="91425">
            <a:noAutofit/>
          </a:bodyPr>
          <a:lstStyle/>
          <a:p>
            <a:pPr indent="-123825" lvl="0" marL="114300" rtl="0" algn="l">
              <a:lnSpc>
                <a:spcPct val="105000"/>
              </a:lnSpc>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Single-person households are the least cost efficient, but also most likely to click on ads (CTR)</a:t>
            </a:r>
            <a:endParaRPr sz="1200">
              <a:solidFill>
                <a:schemeClr val="dk1"/>
              </a:solidFill>
              <a:latin typeface="Didact Gothic"/>
              <a:ea typeface="Didact Gothic"/>
              <a:cs typeface="Didact Gothic"/>
              <a:sym typeface="Didact Gothic"/>
            </a:endParaRPr>
          </a:p>
          <a:p>
            <a:pPr indent="-121920" lvl="0" marL="109728" rtl="0" algn="l">
              <a:lnSpc>
                <a:spcPct val="105000"/>
              </a:lnSpc>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Households with children are the most cost efficient and best target for campaigns</a:t>
            </a:r>
            <a:endParaRPr sz="1200">
              <a:solidFill>
                <a:schemeClr val="dk1"/>
              </a:solidFill>
              <a:latin typeface="Didact Gothic"/>
              <a:ea typeface="Didact Gothic"/>
              <a:cs typeface="Didact Gothic"/>
              <a:sym typeface="Didact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3"/>
          <p:cNvSpPr txBox="1"/>
          <p:nvPr>
            <p:ph type="title"/>
          </p:nvPr>
        </p:nvSpPr>
        <p:spPr>
          <a:xfrm>
            <a:off x="943313" y="424388"/>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561" name="Google Shape;561;p53" title="Marital Status KPI.png"/>
          <p:cNvPicPr preferRelativeResize="0"/>
          <p:nvPr/>
        </p:nvPicPr>
        <p:blipFill>
          <a:blip r:embed="rId3">
            <a:alphaModFix/>
          </a:blip>
          <a:stretch>
            <a:fillRect/>
          </a:stretch>
        </p:blipFill>
        <p:spPr>
          <a:xfrm>
            <a:off x="235813" y="132650"/>
            <a:ext cx="8672374" cy="4878199"/>
          </a:xfrm>
          <a:prstGeom prst="rect">
            <a:avLst/>
          </a:prstGeom>
          <a:noFill/>
          <a:ln>
            <a:noFill/>
          </a:ln>
        </p:spPr>
      </p:pic>
      <p:sp>
        <p:nvSpPr>
          <p:cNvPr id="562" name="Google Shape;562;p53"/>
          <p:cNvSpPr txBox="1"/>
          <p:nvPr/>
        </p:nvSpPr>
        <p:spPr>
          <a:xfrm>
            <a:off x="278450" y="3597525"/>
            <a:ext cx="3326400" cy="1230900"/>
          </a:xfrm>
          <a:prstGeom prst="rect">
            <a:avLst/>
          </a:prstGeom>
          <a:noFill/>
          <a:ln>
            <a:noFill/>
          </a:ln>
        </p:spPr>
        <p:txBody>
          <a:bodyPr anchorCtr="0" anchor="t" bIns="91425" lIns="91425" spcFirstLastPara="1" rIns="91425" wrap="square" tIns="91425">
            <a:noAutofit/>
          </a:bodyPr>
          <a:lstStyle/>
          <a:p>
            <a:pPr indent="-121920" lvl="0" marL="109728" rtl="0" algn="l">
              <a:lnSpc>
                <a:spcPct val="105000"/>
              </a:lnSpc>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Married have the lowest CPC and CPCV, making them the best target for campaigns</a:t>
            </a:r>
            <a:endParaRPr sz="1200">
              <a:solidFill>
                <a:schemeClr val="dk1"/>
              </a:solidFill>
              <a:latin typeface="Didact Gothic"/>
              <a:ea typeface="Didact Gothic"/>
              <a:cs typeface="Didact Gothic"/>
              <a:sym typeface="Didact Gothic"/>
            </a:endParaRPr>
          </a:p>
          <a:p>
            <a:pPr indent="-121920" lvl="0" marL="109728" rtl="0" algn="l">
              <a:lnSpc>
                <a:spcPct val="105000"/>
              </a:lnSpc>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Divorced and Single have the highest CTR, but is costly</a:t>
            </a:r>
            <a:endParaRPr sz="1200">
              <a:solidFill>
                <a:schemeClr val="dk1"/>
              </a:solidFill>
              <a:latin typeface="Didact Gothic"/>
              <a:ea typeface="Didact Gothic"/>
              <a:cs typeface="Didact Gothic"/>
              <a:sym typeface="Didact Gothic"/>
            </a:endParaRPr>
          </a:p>
          <a:p>
            <a:pPr indent="-121920" lvl="0" marL="109728" rtl="0" algn="l">
              <a:lnSpc>
                <a:spcPct val="105000"/>
              </a:lnSpc>
              <a:spcBef>
                <a:spcPts val="0"/>
              </a:spcBef>
              <a:spcAft>
                <a:spcPts val="0"/>
              </a:spcAft>
              <a:buClr>
                <a:schemeClr val="dk1"/>
              </a:buClr>
              <a:buSzPts val="1200"/>
              <a:buFont typeface="Didact Gothic"/>
              <a:buChar char="●"/>
            </a:pPr>
            <a:r>
              <a:rPr lang="en" sz="1200">
                <a:solidFill>
                  <a:schemeClr val="dk1"/>
                </a:solidFill>
                <a:latin typeface="Didact Gothic"/>
                <a:ea typeface="Didact Gothic"/>
                <a:cs typeface="Didact Gothic"/>
                <a:sym typeface="Didact Gothic"/>
              </a:rPr>
              <a:t>Widows are the most cost efficient, but has low engagement (CTR)</a:t>
            </a:r>
            <a:endParaRPr sz="1200">
              <a:solidFill>
                <a:schemeClr val="dk1"/>
              </a:solidFill>
              <a:latin typeface="Didact Gothic"/>
              <a:ea typeface="Didact Gothic"/>
              <a:cs typeface="Didact Gothic"/>
              <a:sym typeface="Didact Gothic"/>
            </a:endParaRPr>
          </a:p>
          <a:p>
            <a:pPr indent="0" lvl="0" marL="457200" rtl="0" algn="l">
              <a:lnSpc>
                <a:spcPct val="10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54" title="Behavioral Dashboard.png"/>
          <p:cNvPicPr preferRelativeResize="0"/>
          <p:nvPr/>
        </p:nvPicPr>
        <p:blipFill>
          <a:blip r:embed="rId3">
            <a:alphaModFix/>
          </a:blip>
          <a:stretch>
            <a:fillRect/>
          </a:stretch>
        </p:blipFill>
        <p:spPr>
          <a:xfrm>
            <a:off x="1600575" y="708125"/>
            <a:ext cx="5942850" cy="4161775"/>
          </a:xfrm>
          <a:prstGeom prst="rect">
            <a:avLst/>
          </a:prstGeom>
          <a:noFill/>
          <a:ln>
            <a:noFill/>
          </a:ln>
        </p:spPr>
      </p:pic>
      <p:sp>
        <p:nvSpPr>
          <p:cNvPr id="568" name="Google Shape;568;p54"/>
          <p:cNvSpPr txBox="1"/>
          <p:nvPr/>
        </p:nvSpPr>
        <p:spPr>
          <a:xfrm>
            <a:off x="164150" y="123125"/>
            <a:ext cx="8139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1"/>
                </a:solidFill>
                <a:latin typeface="Aclonica"/>
                <a:ea typeface="Aclonica"/>
                <a:cs typeface="Aclonica"/>
                <a:sym typeface="Aclonica"/>
              </a:rPr>
              <a:t>Behavioral Segment </a:t>
            </a:r>
            <a:endParaRPr sz="2600">
              <a:solidFill>
                <a:schemeClr val="dk1"/>
              </a:solidFill>
              <a:latin typeface="Aclonica"/>
              <a:ea typeface="Aclonica"/>
              <a:cs typeface="Aclonica"/>
              <a:sym typeface="Aclonic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5"/>
          <p:cNvSpPr txBox="1"/>
          <p:nvPr>
            <p:ph type="title"/>
          </p:nvPr>
        </p:nvSpPr>
        <p:spPr>
          <a:xfrm>
            <a:off x="333375" y="227450"/>
            <a:ext cx="8477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600">
                <a:solidFill>
                  <a:schemeClr val="dk1"/>
                </a:solidFill>
              </a:rPr>
              <a:t>Campaign KPI’S</a:t>
            </a:r>
            <a:endParaRPr sz="2600">
              <a:solidFill>
                <a:schemeClr val="dk1"/>
              </a:solidFill>
            </a:endParaRPr>
          </a:p>
        </p:txBody>
      </p:sp>
      <p:pic>
        <p:nvPicPr>
          <p:cNvPr id="574" name="Google Shape;574;p55" title="Campaign Dashboard.png"/>
          <p:cNvPicPr preferRelativeResize="0"/>
          <p:nvPr/>
        </p:nvPicPr>
        <p:blipFill>
          <a:blip r:embed="rId3">
            <a:alphaModFix/>
          </a:blip>
          <a:stretch>
            <a:fillRect/>
          </a:stretch>
        </p:blipFill>
        <p:spPr>
          <a:xfrm>
            <a:off x="333375" y="800150"/>
            <a:ext cx="8477249" cy="4163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6"/>
          <p:cNvSpPr txBox="1"/>
          <p:nvPr>
            <p:ph type="title"/>
          </p:nvPr>
        </p:nvSpPr>
        <p:spPr>
          <a:xfrm>
            <a:off x="883513" y="30782"/>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KPI Personas</a:t>
            </a:r>
            <a:endParaRPr/>
          </a:p>
        </p:txBody>
      </p:sp>
      <p:sp>
        <p:nvSpPr>
          <p:cNvPr id="580" name="Google Shape;580;p56"/>
          <p:cNvSpPr txBox="1"/>
          <p:nvPr>
            <p:ph idx="4294967295" type="body"/>
          </p:nvPr>
        </p:nvSpPr>
        <p:spPr>
          <a:xfrm>
            <a:off x="58775" y="586675"/>
            <a:ext cx="3036900" cy="4403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accent6"/>
                </a:solidFill>
              </a:rPr>
              <a:t>1. Worst- High-Expense John is a detailed researcher. He’s just expensive, slow, and extremely picky. He has money, but he won’t spend it until he’s 100% confident in his choice.</a:t>
            </a:r>
            <a:r>
              <a:rPr lang="en" sz="1000">
                <a:solidFill>
                  <a:schemeClr val="accent6"/>
                </a:solidFill>
              </a:rPr>
              <a:t> </a:t>
            </a:r>
            <a:endParaRPr sz="1000">
              <a:solidFill>
                <a:schemeClr val="accent6"/>
              </a:solidFill>
            </a:endParaRPr>
          </a:p>
          <a:p>
            <a:pPr indent="-109220" lvl="0" marL="274320" rtl="0" algn="l">
              <a:spcBef>
                <a:spcPts val="0"/>
              </a:spcBef>
              <a:spcAft>
                <a:spcPts val="0"/>
              </a:spcAft>
              <a:buClr>
                <a:schemeClr val="accent6"/>
              </a:buClr>
              <a:buSzPts val="1000"/>
              <a:buChar char="●"/>
            </a:pPr>
            <a:r>
              <a:rPr lang="en" sz="1000">
                <a:solidFill>
                  <a:schemeClr val="accent6"/>
                </a:solidFill>
              </a:rPr>
              <a:t>Gender: Male (CTR 26.07%)</a:t>
            </a:r>
            <a:endParaRPr sz="1000">
              <a:solidFill>
                <a:schemeClr val="accent6"/>
              </a:solidFill>
            </a:endParaRPr>
          </a:p>
          <a:p>
            <a:pPr indent="-109220" lvl="0" marL="274320" rtl="0" algn="l">
              <a:spcBef>
                <a:spcPts val="0"/>
              </a:spcBef>
              <a:spcAft>
                <a:spcPts val="0"/>
              </a:spcAft>
              <a:buClr>
                <a:schemeClr val="accent6"/>
              </a:buClr>
              <a:buSzPts val="1000"/>
              <a:buChar char="●"/>
            </a:pPr>
            <a:r>
              <a:rPr b="1" lang="en" sz="1000">
                <a:solidFill>
                  <a:schemeClr val="accent6"/>
                </a:solidFill>
              </a:rPr>
              <a:t>Age:</a:t>
            </a:r>
            <a:r>
              <a:rPr lang="en" sz="1000">
                <a:solidFill>
                  <a:schemeClr val="accent6"/>
                </a:solidFill>
              </a:rPr>
              <a:t> 31–40 (Worst CPC $61)</a:t>
            </a:r>
            <a:endParaRPr sz="1000">
              <a:solidFill>
                <a:schemeClr val="accent6"/>
              </a:solidFill>
            </a:endParaRPr>
          </a:p>
          <a:p>
            <a:pPr indent="-109220" lvl="0" marL="274320" rtl="0" algn="l">
              <a:spcBef>
                <a:spcPts val="0"/>
              </a:spcBef>
              <a:spcAft>
                <a:spcPts val="0"/>
              </a:spcAft>
              <a:buClr>
                <a:schemeClr val="accent6"/>
              </a:buClr>
              <a:buSzPts val="1000"/>
              <a:buChar char="●"/>
            </a:pPr>
            <a:r>
              <a:rPr b="1" lang="en" sz="1000">
                <a:solidFill>
                  <a:schemeClr val="accent6"/>
                </a:solidFill>
              </a:rPr>
              <a:t>Education:</a:t>
            </a:r>
            <a:r>
              <a:rPr lang="en" sz="1000">
                <a:solidFill>
                  <a:schemeClr val="accent6"/>
                </a:solidFill>
              </a:rPr>
              <a:t> High School Graduate (CPC $52)</a:t>
            </a:r>
            <a:endParaRPr sz="1000">
              <a:solidFill>
                <a:schemeClr val="accent6"/>
              </a:solidFill>
            </a:endParaRPr>
          </a:p>
          <a:p>
            <a:pPr indent="-109220" lvl="0" marL="274320" rtl="0" algn="l">
              <a:spcBef>
                <a:spcPts val="0"/>
              </a:spcBef>
              <a:spcAft>
                <a:spcPts val="0"/>
              </a:spcAft>
              <a:buClr>
                <a:schemeClr val="accent6"/>
              </a:buClr>
              <a:buSzPts val="1000"/>
              <a:buChar char="●"/>
            </a:pPr>
            <a:r>
              <a:rPr b="1" lang="en" sz="1000">
                <a:solidFill>
                  <a:schemeClr val="accent6"/>
                </a:solidFill>
              </a:rPr>
              <a:t>Occupation:</a:t>
            </a:r>
            <a:r>
              <a:rPr lang="en" sz="1000">
                <a:solidFill>
                  <a:schemeClr val="accent6"/>
                </a:solidFill>
              </a:rPr>
              <a:t> Retired (Highest CPCV $105.52)</a:t>
            </a:r>
            <a:endParaRPr sz="1000">
              <a:solidFill>
                <a:schemeClr val="accent6"/>
              </a:solidFill>
            </a:endParaRPr>
          </a:p>
          <a:p>
            <a:pPr indent="-109220" lvl="0" marL="274320" rtl="0" algn="l">
              <a:spcBef>
                <a:spcPts val="0"/>
              </a:spcBef>
              <a:spcAft>
                <a:spcPts val="0"/>
              </a:spcAft>
              <a:buClr>
                <a:schemeClr val="accent6"/>
              </a:buClr>
              <a:buSzPts val="1000"/>
              <a:buChar char="●"/>
            </a:pPr>
            <a:r>
              <a:rPr b="1" lang="en" sz="1000">
                <a:solidFill>
                  <a:schemeClr val="accent6"/>
                </a:solidFill>
              </a:rPr>
              <a:t>Household:</a:t>
            </a:r>
            <a:r>
              <a:rPr lang="en" sz="1000">
                <a:solidFill>
                  <a:schemeClr val="accent6"/>
                </a:solidFill>
              </a:rPr>
              <a:t> Single-person household (CPC $58.01)</a:t>
            </a:r>
            <a:endParaRPr sz="1000">
              <a:solidFill>
                <a:schemeClr val="accent6"/>
              </a:solidFill>
            </a:endParaRPr>
          </a:p>
          <a:p>
            <a:pPr indent="-109220" lvl="0" marL="274320" rtl="0" algn="l">
              <a:spcBef>
                <a:spcPts val="0"/>
              </a:spcBef>
              <a:spcAft>
                <a:spcPts val="0"/>
              </a:spcAft>
              <a:buClr>
                <a:schemeClr val="accent6"/>
              </a:buClr>
              <a:buSzPts val="1000"/>
              <a:buChar char="●"/>
            </a:pPr>
            <a:r>
              <a:rPr b="1" lang="en" sz="1000">
                <a:solidFill>
                  <a:schemeClr val="accent6"/>
                </a:solidFill>
              </a:rPr>
              <a:t>Marital Status:</a:t>
            </a:r>
            <a:r>
              <a:rPr lang="en" sz="1000">
                <a:solidFill>
                  <a:schemeClr val="accent6"/>
                </a:solidFill>
              </a:rPr>
              <a:t> Single (CPC $58.54)</a:t>
            </a:r>
            <a:endParaRPr sz="1000">
              <a:solidFill>
                <a:schemeClr val="accent6"/>
              </a:solidFill>
            </a:endParaRPr>
          </a:p>
          <a:p>
            <a:pPr indent="-109220" lvl="0" marL="274320" rtl="0" algn="l">
              <a:spcBef>
                <a:spcPts val="0"/>
              </a:spcBef>
              <a:spcAft>
                <a:spcPts val="0"/>
              </a:spcAft>
              <a:buClr>
                <a:schemeClr val="accent6"/>
              </a:buClr>
              <a:buSzPts val="1000"/>
              <a:buChar char="●"/>
            </a:pPr>
            <a:r>
              <a:rPr b="1" lang="en" sz="1000">
                <a:solidFill>
                  <a:schemeClr val="accent6"/>
                </a:solidFill>
              </a:rPr>
              <a:t>Income:</a:t>
            </a:r>
            <a:r>
              <a:rPr lang="en" sz="1000">
                <a:solidFill>
                  <a:schemeClr val="accent6"/>
                </a:solidFill>
              </a:rPr>
              <a:t> Middle income</a:t>
            </a:r>
            <a:endParaRPr sz="1000">
              <a:solidFill>
                <a:schemeClr val="accent6"/>
              </a:solidFill>
            </a:endParaRPr>
          </a:p>
          <a:p>
            <a:pPr indent="0" lvl="0" marL="0" rtl="0" algn="l">
              <a:spcBef>
                <a:spcPts val="0"/>
              </a:spcBef>
              <a:spcAft>
                <a:spcPts val="0"/>
              </a:spcAft>
              <a:buNone/>
            </a:pPr>
            <a:r>
              <a:rPr b="1" lang="en" sz="1000">
                <a:solidFill>
                  <a:schemeClr val="accent6"/>
                </a:solidFill>
              </a:rPr>
              <a:t>Geography</a:t>
            </a:r>
            <a:endParaRPr b="1" sz="1000">
              <a:solidFill>
                <a:schemeClr val="accent6"/>
              </a:solidFill>
            </a:endParaRPr>
          </a:p>
          <a:p>
            <a:pPr indent="-109220" lvl="0" marL="274320" rtl="0" algn="l">
              <a:spcBef>
                <a:spcPts val="0"/>
              </a:spcBef>
              <a:spcAft>
                <a:spcPts val="0"/>
              </a:spcAft>
              <a:buClr>
                <a:schemeClr val="accent6"/>
              </a:buClr>
              <a:buSzPts val="1000"/>
              <a:buChar char="●"/>
            </a:pPr>
            <a:r>
              <a:rPr b="1" lang="en" sz="1000">
                <a:solidFill>
                  <a:schemeClr val="accent6"/>
                </a:solidFill>
              </a:rPr>
              <a:t>Region:</a:t>
            </a:r>
            <a:r>
              <a:rPr lang="en" sz="1000">
                <a:solidFill>
                  <a:schemeClr val="accent6"/>
                </a:solidFill>
              </a:rPr>
              <a:t> West Coast</a:t>
            </a:r>
            <a:endParaRPr sz="1000">
              <a:solidFill>
                <a:schemeClr val="accent6"/>
              </a:solidFill>
            </a:endParaRPr>
          </a:p>
          <a:p>
            <a:pPr indent="-109220" lvl="0" marL="274320" rtl="0" algn="l">
              <a:spcBef>
                <a:spcPts val="0"/>
              </a:spcBef>
              <a:spcAft>
                <a:spcPts val="0"/>
              </a:spcAft>
              <a:buClr>
                <a:schemeClr val="accent6"/>
              </a:buClr>
              <a:buSzPts val="1000"/>
              <a:buChar char="●"/>
            </a:pPr>
            <a:r>
              <a:rPr b="1" lang="en" sz="1000">
                <a:solidFill>
                  <a:schemeClr val="accent6"/>
                </a:solidFill>
              </a:rPr>
              <a:t>States:</a:t>
            </a:r>
            <a:r>
              <a:rPr lang="en" sz="1000">
                <a:solidFill>
                  <a:schemeClr val="accent6"/>
                </a:solidFill>
              </a:rPr>
              <a:t> California, Oregon, Washington</a:t>
            </a:r>
            <a:endParaRPr sz="1000">
              <a:solidFill>
                <a:schemeClr val="accent6"/>
              </a:solidFill>
            </a:endParaRPr>
          </a:p>
          <a:p>
            <a:pPr indent="0" lvl="0" marL="0" rtl="0" algn="l">
              <a:spcBef>
                <a:spcPts val="0"/>
              </a:spcBef>
              <a:spcAft>
                <a:spcPts val="0"/>
              </a:spcAft>
              <a:buNone/>
            </a:pPr>
            <a:r>
              <a:rPr b="1" lang="en" sz="1000">
                <a:solidFill>
                  <a:schemeClr val="accent6"/>
                </a:solidFill>
              </a:rPr>
              <a:t>Interests:</a:t>
            </a:r>
            <a:endParaRPr sz="1000">
              <a:solidFill>
                <a:schemeClr val="accent6"/>
              </a:solidFill>
            </a:endParaRPr>
          </a:p>
          <a:p>
            <a:pPr indent="-109220" lvl="0" marL="274320" rtl="0" algn="l">
              <a:spcBef>
                <a:spcPts val="0"/>
              </a:spcBef>
              <a:spcAft>
                <a:spcPts val="0"/>
              </a:spcAft>
              <a:buClr>
                <a:schemeClr val="accent6"/>
              </a:buClr>
              <a:buSzPts val="1000"/>
              <a:buChar char="●"/>
            </a:pPr>
            <a:r>
              <a:rPr lang="en" sz="1000">
                <a:solidFill>
                  <a:schemeClr val="accent6"/>
                </a:solidFill>
              </a:rPr>
              <a:t>Sports (CPCV: $97.29)</a:t>
            </a:r>
            <a:endParaRPr sz="1000">
              <a:solidFill>
                <a:schemeClr val="accent6"/>
              </a:solidFill>
            </a:endParaRPr>
          </a:p>
          <a:p>
            <a:pPr indent="-109220" lvl="0" marL="274320" rtl="0" algn="l">
              <a:spcBef>
                <a:spcPts val="0"/>
              </a:spcBef>
              <a:spcAft>
                <a:spcPts val="0"/>
              </a:spcAft>
              <a:buClr>
                <a:schemeClr val="accent6"/>
              </a:buClr>
              <a:buSzPts val="1000"/>
              <a:buChar char="●"/>
            </a:pPr>
            <a:r>
              <a:rPr lang="en" sz="1000">
                <a:solidFill>
                  <a:schemeClr val="accent6"/>
                </a:solidFill>
              </a:rPr>
              <a:t>Technology (CPCV: $93.96)</a:t>
            </a:r>
            <a:endParaRPr sz="1000">
              <a:solidFill>
                <a:schemeClr val="accent6"/>
              </a:solidFill>
            </a:endParaRPr>
          </a:p>
          <a:p>
            <a:pPr indent="-109220" lvl="0" marL="274320" rtl="0" algn="l">
              <a:spcBef>
                <a:spcPts val="0"/>
              </a:spcBef>
              <a:spcAft>
                <a:spcPts val="0"/>
              </a:spcAft>
              <a:buClr>
                <a:schemeClr val="accent6"/>
              </a:buClr>
              <a:buSzPts val="1000"/>
              <a:buChar char="●"/>
            </a:pPr>
            <a:r>
              <a:rPr lang="en" sz="1000">
                <a:solidFill>
                  <a:schemeClr val="accent6"/>
                </a:solidFill>
              </a:rPr>
              <a:t>Music ( CPCV: $96.98)</a:t>
            </a:r>
            <a:endParaRPr sz="1000">
              <a:solidFill>
                <a:schemeClr val="accent6"/>
              </a:solidFill>
            </a:endParaRPr>
          </a:p>
        </p:txBody>
      </p:sp>
      <p:sp>
        <p:nvSpPr>
          <p:cNvPr id="581" name="Google Shape;581;p56"/>
          <p:cNvSpPr txBox="1"/>
          <p:nvPr/>
        </p:nvSpPr>
        <p:spPr>
          <a:xfrm>
            <a:off x="3036900" y="586675"/>
            <a:ext cx="3228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2"/>
              </a:solidFill>
              <a:latin typeface="Didact Gothic"/>
              <a:ea typeface="Didact Gothic"/>
              <a:cs typeface="Didact Gothic"/>
              <a:sym typeface="Didact Gothic"/>
            </a:endParaRPr>
          </a:p>
        </p:txBody>
      </p:sp>
      <p:sp>
        <p:nvSpPr>
          <p:cNvPr id="582" name="Google Shape;582;p56"/>
          <p:cNvSpPr txBox="1"/>
          <p:nvPr/>
        </p:nvSpPr>
        <p:spPr>
          <a:xfrm>
            <a:off x="3153352" y="586675"/>
            <a:ext cx="3036900" cy="289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100">
                <a:solidFill>
                  <a:schemeClr val="accent6"/>
                </a:solidFill>
                <a:latin typeface="Didact Gothic"/>
                <a:ea typeface="Didact Gothic"/>
                <a:cs typeface="Didact Gothic"/>
                <a:sym typeface="Didact Gothic"/>
              </a:rPr>
              <a:t>2. </a:t>
            </a:r>
            <a:r>
              <a:rPr b="1" lang="en" sz="1000">
                <a:solidFill>
                  <a:schemeClr val="accent6"/>
                </a:solidFill>
                <a:latin typeface="Didact Gothic"/>
                <a:ea typeface="Didact Gothic"/>
                <a:cs typeface="Didact Gothic"/>
                <a:sym typeface="Didact Gothic"/>
              </a:rPr>
              <a:t>Average- Jane a steady, practical, and predictable user who stays consistent in her engagement and balances her interest </a:t>
            </a:r>
            <a:endParaRPr b="1"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Gender: </a:t>
            </a:r>
            <a:r>
              <a:rPr lang="en" sz="1000">
                <a:solidFill>
                  <a:schemeClr val="accent6"/>
                </a:solidFill>
                <a:latin typeface="Didact Gothic"/>
                <a:ea typeface="Didact Gothic"/>
                <a:cs typeface="Didact Gothic"/>
                <a:sym typeface="Didact Gothic"/>
              </a:rPr>
              <a:t>Female (CPC  $50.10)</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Age: </a:t>
            </a:r>
            <a:r>
              <a:rPr lang="en" sz="1000">
                <a:solidFill>
                  <a:schemeClr val="accent6"/>
                </a:solidFill>
                <a:latin typeface="Didact Gothic"/>
                <a:ea typeface="Didact Gothic"/>
                <a:cs typeface="Didact Gothic"/>
                <a:sym typeface="Didact Gothic"/>
              </a:rPr>
              <a:t>24 (CPC $54)</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Education:</a:t>
            </a:r>
            <a:r>
              <a:rPr lang="en" sz="1000">
                <a:solidFill>
                  <a:schemeClr val="accent6"/>
                </a:solidFill>
                <a:latin typeface="Didact Gothic"/>
                <a:ea typeface="Didact Gothic"/>
                <a:cs typeface="Didact Gothic"/>
                <a:sym typeface="Didact Gothic"/>
              </a:rPr>
              <a:t> College Graduate(CPC $49)</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Occupation: </a:t>
            </a:r>
            <a:r>
              <a:rPr lang="en" sz="1000">
                <a:solidFill>
                  <a:schemeClr val="accent6"/>
                </a:solidFill>
                <a:latin typeface="Didact Gothic"/>
                <a:ea typeface="Didact Gothic"/>
                <a:cs typeface="Didact Gothic"/>
                <a:sym typeface="Didact Gothic"/>
              </a:rPr>
              <a:t>Self-employed (CPCV $94.86)</a:t>
            </a:r>
            <a:endParaRPr sz="1000">
              <a:solidFill>
                <a:schemeClr val="accent6"/>
              </a:solidFill>
              <a:latin typeface="Didact Gothic"/>
              <a:ea typeface="Didact Gothic"/>
              <a:cs typeface="Didact Gothic"/>
              <a:sym typeface="Didact Gothic"/>
            </a:endParaRPr>
          </a:p>
          <a:p>
            <a:pPr indent="-109220" lvl="0" marL="274320" rtl="0" algn="l">
              <a:lnSpc>
                <a:spcPct val="100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Household: </a:t>
            </a:r>
            <a:r>
              <a:rPr lang="en" sz="1000">
                <a:solidFill>
                  <a:schemeClr val="accent6"/>
                </a:solidFill>
                <a:latin typeface="Didact Gothic"/>
                <a:ea typeface="Didact Gothic"/>
                <a:cs typeface="Didact Gothic"/>
                <a:sym typeface="Didact Gothic"/>
              </a:rPr>
              <a:t>Two-person household (CPC $47.91)</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Marital Status: </a:t>
            </a:r>
            <a:r>
              <a:rPr lang="en" sz="1000">
                <a:solidFill>
                  <a:schemeClr val="accent6"/>
                </a:solidFill>
                <a:latin typeface="Didact Gothic"/>
                <a:ea typeface="Didact Gothic"/>
                <a:cs typeface="Didact Gothic"/>
                <a:sym typeface="Didact Gothic"/>
              </a:rPr>
              <a:t>Divorced (CPC $51.03)</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Income:</a:t>
            </a:r>
            <a:r>
              <a:rPr lang="en" sz="1000">
                <a:solidFill>
                  <a:schemeClr val="accent6"/>
                </a:solidFill>
                <a:latin typeface="Didact Gothic"/>
                <a:ea typeface="Didact Gothic"/>
                <a:cs typeface="Didact Gothic"/>
                <a:sym typeface="Didact Gothic"/>
              </a:rPr>
              <a:t> Middle Income </a:t>
            </a:r>
            <a:endParaRPr sz="1000">
              <a:solidFill>
                <a:schemeClr val="accent6"/>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b="1" lang="en" sz="1000">
                <a:solidFill>
                  <a:schemeClr val="accent6"/>
                </a:solidFill>
                <a:latin typeface="Didact Gothic"/>
                <a:ea typeface="Didact Gothic"/>
                <a:cs typeface="Didact Gothic"/>
                <a:sym typeface="Didact Gothic"/>
              </a:rPr>
              <a:t>Geography</a:t>
            </a:r>
            <a:endParaRPr b="1"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Font typeface="Didact Gothic"/>
              <a:buChar char="●"/>
            </a:pPr>
            <a:r>
              <a:rPr b="1" lang="en" sz="1000">
                <a:solidFill>
                  <a:schemeClr val="accent6"/>
                </a:solidFill>
                <a:latin typeface="Didact Gothic"/>
                <a:ea typeface="Didact Gothic"/>
                <a:cs typeface="Didact Gothic"/>
                <a:sym typeface="Didact Gothic"/>
              </a:rPr>
              <a:t>Region: </a:t>
            </a:r>
            <a:r>
              <a:rPr lang="en" sz="1000">
                <a:solidFill>
                  <a:schemeClr val="accent6"/>
                </a:solidFill>
                <a:latin typeface="Didact Gothic"/>
                <a:ea typeface="Didact Gothic"/>
                <a:cs typeface="Didact Gothic"/>
                <a:sym typeface="Didact Gothic"/>
              </a:rPr>
              <a:t>South</a:t>
            </a:r>
            <a:endParaRPr sz="1000">
              <a:solidFill>
                <a:schemeClr val="accent6"/>
              </a:solidFill>
              <a:latin typeface="Didact Gothic"/>
              <a:ea typeface="Didact Gothic"/>
              <a:cs typeface="Didact Gothic"/>
              <a:sym typeface="Didact Gothic"/>
            </a:endParaRPr>
          </a:p>
          <a:p>
            <a:pPr indent="-109220" lvl="0" marL="274320" rtl="0" algn="l">
              <a:lnSpc>
                <a:spcPct val="100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States: </a:t>
            </a:r>
            <a:r>
              <a:rPr lang="en" sz="1000">
                <a:solidFill>
                  <a:schemeClr val="accent6"/>
                </a:solidFill>
                <a:latin typeface="Didact Gothic"/>
                <a:ea typeface="Didact Gothic"/>
                <a:cs typeface="Didact Gothic"/>
                <a:sym typeface="Didact Gothic"/>
              </a:rPr>
              <a:t>Alabama, Arkansas and North Carolina </a:t>
            </a:r>
            <a:endParaRPr sz="1000">
              <a:solidFill>
                <a:schemeClr val="accent6"/>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b="1" lang="en" sz="1000">
                <a:solidFill>
                  <a:schemeClr val="accent6"/>
                </a:solidFill>
                <a:latin typeface="Didact Gothic"/>
                <a:ea typeface="Didact Gothic"/>
                <a:cs typeface="Didact Gothic"/>
                <a:sym typeface="Didact Gothic"/>
              </a:rPr>
              <a:t>Interest </a:t>
            </a:r>
            <a:endParaRPr b="1"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Font typeface="Didact Gothic"/>
              <a:buChar char="●"/>
            </a:pPr>
            <a:r>
              <a:rPr lang="en" sz="1000">
                <a:solidFill>
                  <a:schemeClr val="accent6"/>
                </a:solidFill>
                <a:latin typeface="Didact Gothic"/>
                <a:ea typeface="Didact Gothic"/>
                <a:cs typeface="Didact Gothic"/>
                <a:sym typeface="Didact Gothic"/>
              </a:rPr>
              <a:t>Technology (CPC $47.55)</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Font typeface="Didact Gothic"/>
              <a:buChar char="●"/>
            </a:pPr>
            <a:r>
              <a:rPr lang="en" sz="1000">
                <a:solidFill>
                  <a:schemeClr val="accent6"/>
                </a:solidFill>
                <a:latin typeface="Didact Gothic"/>
                <a:ea typeface="Didact Gothic"/>
                <a:cs typeface="Didact Gothic"/>
                <a:sym typeface="Didact Gothic"/>
              </a:rPr>
              <a:t>Home &amp; Sports (Average Campaign Count)</a:t>
            </a:r>
            <a:endParaRPr sz="1000">
              <a:solidFill>
                <a:schemeClr val="accent6"/>
              </a:solidFill>
              <a:latin typeface="Didact Gothic"/>
              <a:ea typeface="Didact Gothic"/>
              <a:cs typeface="Didact Gothic"/>
              <a:sym typeface="Didact Gothic"/>
            </a:endParaRPr>
          </a:p>
        </p:txBody>
      </p:sp>
      <p:sp>
        <p:nvSpPr>
          <p:cNvPr id="583" name="Google Shape;583;p56"/>
          <p:cNvSpPr txBox="1"/>
          <p:nvPr/>
        </p:nvSpPr>
        <p:spPr>
          <a:xfrm>
            <a:off x="6247921" y="586675"/>
            <a:ext cx="2834100" cy="34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6"/>
                </a:solidFill>
                <a:latin typeface="Didact Gothic"/>
                <a:ea typeface="Didact Gothic"/>
                <a:cs typeface="Didact Gothic"/>
                <a:sym typeface="Didact Gothic"/>
              </a:rPr>
              <a:t>3. Best Cost Efficient Alex</a:t>
            </a:r>
            <a:endParaRPr b="1" sz="1000">
              <a:solidFill>
                <a:schemeClr val="accent6"/>
              </a:solidFill>
              <a:latin typeface="Didact Gothic"/>
              <a:ea typeface="Didact Gothic"/>
              <a:cs typeface="Didact Gothic"/>
              <a:sym typeface="Didact Gothic"/>
            </a:endParaRPr>
          </a:p>
          <a:p>
            <a:pPr indent="171450" lvl="0" marL="171450" rtl="0" algn="l">
              <a:lnSpc>
                <a:spcPct val="100000"/>
              </a:lnSpc>
              <a:spcBef>
                <a:spcPts val="0"/>
              </a:spcBef>
              <a:spcAft>
                <a:spcPts val="0"/>
              </a:spcAft>
              <a:buNone/>
            </a:pPr>
            <a:r>
              <a:rPr b="1" lang="en" sz="1000">
                <a:solidFill>
                  <a:schemeClr val="accent6"/>
                </a:solidFill>
                <a:latin typeface="Didact Gothic"/>
                <a:ea typeface="Didact Gothic"/>
                <a:cs typeface="Didact Gothic"/>
                <a:sym typeface="Didact Gothic"/>
              </a:rPr>
              <a:t>Retired parent with their family’s best interest in mind </a:t>
            </a:r>
            <a:endParaRPr b="1"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Gender: </a:t>
            </a:r>
            <a:r>
              <a:rPr lang="en" sz="1000">
                <a:solidFill>
                  <a:schemeClr val="accent6"/>
                </a:solidFill>
                <a:latin typeface="Didact Gothic"/>
                <a:ea typeface="Didact Gothic"/>
                <a:cs typeface="Didact Gothic"/>
                <a:sym typeface="Didact Gothic"/>
              </a:rPr>
              <a:t>Non-binary (CPCV $90.50)</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Age:</a:t>
            </a:r>
            <a:r>
              <a:rPr lang="en" sz="1000">
                <a:solidFill>
                  <a:schemeClr val="accent6"/>
                </a:solidFill>
                <a:latin typeface="Didact Gothic"/>
                <a:ea typeface="Didact Gothic"/>
                <a:cs typeface="Didact Gothic"/>
                <a:sym typeface="Didact Gothic"/>
              </a:rPr>
              <a:t> 51-60 (most cost-efficient)</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Education:</a:t>
            </a:r>
            <a:r>
              <a:rPr lang="en" sz="1000">
                <a:solidFill>
                  <a:schemeClr val="accent6"/>
                </a:solidFill>
                <a:latin typeface="Didact Gothic"/>
                <a:ea typeface="Didact Gothic"/>
                <a:cs typeface="Didact Gothic"/>
                <a:sym typeface="Didact Gothic"/>
              </a:rPr>
              <a:t> Postgraduate (CPC $46)</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Occupation:</a:t>
            </a:r>
            <a:r>
              <a:rPr lang="en" sz="1000">
                <a:solidFill>
                  <a:schemeClr val="accent6"/>
                </a:solidFill>
                <a:latin typeface="Didact Gothic"/>
                <a:ea typeface="Didact Gothic"/>
                <a:cs typeface="Didact Gothic"/>
                <a:sym typeface="Didact Gothic"/>
              </a:rPr>
              <a:t> Retired (CTR 33.68%)</a:t>
            </a:r>
            <a:endParaRPr sz="1000">
              <a:solidFill>
                <a:schemeClr val="accent6"/>
              </a:solidFill>
              <a:latin typeface="Didact Gothic"/>
              <a:ea typeface="Didact Gothic"/>
              <a:cs typeface="Didact Gothic"/>
              <a:sym typeface="Didact Gothic"/>
            </a:endParaRPr>
          </a:p>
          <a:p>
            <a:pPr indent="-109220" lvl="0" marL="274320" rtl="0" algn="l">
              <a:lnSpc>
                <a:spcPct val="100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Household:</a:t>
            </a:r>
            <a:r>
              <a:rPr lang="en" sz="1000">
                <a:solidFill>
                  <a:schemeClr val="accent6"/>
                </a:solidFill>
                <a:latin typeface="Didact Gothic"/>
                <a:ea typeface="Didact Gothic"/>
                <a:cs typeface="Didact Gothic"/>
                <a:sym typeface="Didact Gothic"/>
              </a:rPr>
              <a:t> Household with Children (CPC $39.30)</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Marital Status: </a:t>
            </a:r>
            <a:r>
              <a:rPr lang="en" sz="1000">
                <a:solidFill>
                  <a:schemeClr val="accent6"/>
                </a:solidFill>
                <a:latin typeface="Didact Gothic"/>
                <a:ea typeface="Didact Gothic"/>
                <a:cs typeface="Didact Gothic"/>
                <a:sym typeface="Didact Gothic"/>
              </a:rPr>
              <a:t>Married (CPC $42.27)</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Income:</a:t>
            </a:r>
            <a:r>
              <a:rPr lang="en" sz="1000">
                <a:solidFill>
                  <a:schemeClr val="accent6"/>
                </a:solidFill>
                <a:latin typeface="Didact Gothic"/>
                <a:ea typeface="Didact Gothic"/>
                <a:cs typeface="Didact Gothic"/>
                <a:sym typeface="Didact Gothic"/>
              </a:rPr>
              <a:t> Low Income (CPCV $92.62)</a:t>
            </a:r>
            <a:endParaRPr sz="1000">
              <a:solidFill>
                <a:schemeClr val="accent6"/>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b="1" lang="en" sz="1000">
                <a:solidFill>
                  <a:schemeClr val="accent6"/>
                </a:solidFill>
                <a:latin typeface="Didact Gothic"/>
                <a:ea typeface="Didact Gothic"/>
                <a:cs typeface="Didact Gothic"/>
                <a:sym typeface="Didact Gothic"/>
              </a:rPr>
              <a:t>Geography</a:t>
            </a:r>
            <a:endParaRPr b="1"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Region:</a:t>
            </a:r>
            <a:r>
              <a:rPr lang="en" sz="1000">
                <a:solidFill>
                  <a:schemeClr val="accent6"/>
                </a:solidFill>
                <a:latin typeface="Didact Gothic"/>
                <a:ea typeface="Didact Gothic"/>
                <a:cs typeface="Didact Gothic"/>
                <a:sym typeface="Didact Gothic"/>
              </a:rPr>
              <a:t> Northeast</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States: </a:t>
            </a:r>
            <a:r>
              <a:rPr lang="en" sz="1000">
                <a:solidFill>
                  <a:schemeClr val="accent6"/>
                </a:solidFill>
                <a:latin typeface="Didact Gothic"/>
                <a:ea typeface="Didact Gothic"/>
                <a:cs typeface="Didact Gothic"/>
                <a:sym typeface="Didact Gothic"/>
              </a:rPr>
              <a:t>Maine, Vermont, Massachusetts</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Char char="●"/>
            </a:pPr>
            <a:r>
              <a:rPr b="1" lang="en" sz="1000">
                <a:solidFill>
                  <a:schemeClr val="accent6"/>
                </a:solidFill>
                <a:latin typeface="Didact Gothic"/>
                <a:ea typeface="Didact Gothic"/>
                <a:cs typeface="Didact Gothic"/>
                <a:sym typeface="Didact Gothic"/>
              </a:rPr>
              <a:t>Urbanicity:</a:t>
            </a:r>
            <a:r>
              <a:rPr lang="en" sz="1000">
                <a:solidFill>
                  <a:schemeClr val="accent6"/>
                </a:solidFill>
                <a:latin typeface="Didact Gothic"/>
                <a:ea typeface="Didact Gothic"/>
                <a:cs typeface="Didact Gothic"/>
                <a:sym typeface="Didact Gothic"/>
              </a:rPr>
              <a:t> Rural </a:t>
            </a:r>
            <a:endParaRPr sz="1000">
              <a:solidFill>
                <a:schemeClr val="accent6"/>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rPr b="1" lang="en" sz="1000">
                <a:solidFill>
                  <a:schemeClr val="accent6"/>
                </a:solidFill>
                <a:latin typeface="Didact Gothic"/>
                <a:ea typeface="Didact Gothic"/>
                <a:cs typeface="Didact Gothic"/>
                <a:sym typeface="Didact Gothic"/>
              </a:rPr>
              <a:t>Interest </a:t>
            </a:r>
            <a:endParaRPr b="1" sz="1000">
              <a:solidFill>
                <a:schemeClr val="accent6"/>
              </a:solidFill>
              <a:latin typeface="Didact Gothic"/>
              <a:ea typeface="Didact Gothic"/>
              <a:cs typeface="Didact Gothic"/>
              <a:sym typeface="Didact Gothic"/>
            </a:endParaRPr>
          </a:p>
          <a:p>
            <a:pPr indent="-109220" lvl="0" marL="274320" marR="0" rtl="0" algn="l">
              <a:lnSpc>
                <a:spcPct val="115000"/>
              </a:lnSpc>
              <a:spcBef>
                <a:spcPts val="0"/>
              </a:spcBef>
              <a:spcAft>
                <a:spcPts val="0"/>
              </a:spcAft>
              <a:buClr>
                <a:schemeClr val="accent6"/>
              </a:buClr>
              <a:buSzPts val="1000"/>
              <a:buFont typeface="Didact Gothic"/>
              <a:buChar char="●"/>
            </a:pPr>
            <a:r>
              <a:rPr lang="en" sz="1000">
                <a:solidFill>
                  <a:schemeClr val="accent6"/>
                </a:solidFill>
                <a:latin typeface="Didact Gothic"/>
                <a:ea typeface="Didact Gothic"/>
                <a:cs typeface="Didact Gothic"/>
                <a:sym typeface="Didact Gothic"/>
              </a:rPr>
              <a:t>Fashion, Music, Food (Top Topics)</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Font typeface="Didact Gothic"/>
              <a:buChar char="●"/>
            </a:pPr>
            <a:r>
              <a:rPr lang="en" sz="1000">
                <a:solidFill>
                  <a:schemeClr val="accent6"/>
                </a:solidFill>
                <a:latin typeface="Didact Gothic"/>
                <a:ea typeface="Didact Gothic"/>
                <a:cs typeface="Didact Gothic"/>
                <a:sym typeface="Didact Gothic"/>
              </a:rPr>
              <a:t>Health (CTR 25.6%)</a:t>
            </a:r>
            <a:endParaRPr sz="1000">
              <a:solidFill>
                <a:schemeClr val="accent6"/>
              </a:solidFill>
              <a:latin typeface="Didact Gothic"/>
              <a:ea typeface="Didact Gothic"/>
              <a:cs typeface="Didact Gothic"/>
              <a:sym typeface="Didact Gothic"/>
            </a:endParaRPr>
          </a:p>
          <a:p>
            <a:pPr indent="-109220" lvl="0" marL="274320" rtl="0" algn="l">
              <a:lnSpc>
                <a:spcPct val="115000"/>
              </a:lnSpc>
              <a:spcBef>
                <a:spcPts val="0"/>
              </a:spcBef>
              <a:spcAft>
                <a:spcPts val="0"/>
              </a:spcAft>
              <a:buClr>
                <a:schemeClr val="accent6"/>
              </a:buClr>
              <a:buSzPts val="1000"/>
              <a:buFont typeface="Didact Gothic"/>
              <a:buChar char="●"/>
            </a:pPr>
            <a:r>
              <a:rPr lang="en" sz="1000">
                <a:solidFill>
                  <a:schemeClr val="accent6"/>
                </a:solidFill>
                <a:latin typeface="Didact Gothic"/>
                <a:ea typeface="Didact Gothic"/>
                <a:cs typeface="Didact Gothic"/>
                <a:sym typeface="Didact Gothic"/>
              </a:rPr>
              <a:t>Home (CTR 25.50%)</a:t>
            </a:r>
            <a:endParaRPr sz="1000">
              <a:solidFill>
                <a:schemeClr val="accent6"/>
              </a:solidFill>
              <a:latin typeface="Didact Gothic"/>
              <a:ea typeface="Didact Gothic"/>
              <a:cs typeface="Didact Gothic"/>
              <a:sym typeface="Didact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7"/>
          <p:cNvSpPr txBox="1"/>
          <p:nvPr>
            <p:ph type="title"/>
          </p:nvPr>
        </p:nvSpPr>
        <p:spPr>
          <a:xfrm>
            <a:off x="1932713" y="1866040"/>
            <a:ext cx="5278800" cy="958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oppins"/>
                <a:ea typeface="Poppins"/>
                <a:cs typeface="Poppins"/>
                <a:sym typeface="Poppins"/>
              </a:rPr>
              <a:t>Creative</a:t>
            </a:r>
            <a:endParaRPr>
              <a:latin typeface="Poppins"/>
              <a:ea typeface="Poppins"/>
              <a:cs typeface="Poppins"/>
              <a:sym typeface="Poppins"/>
            </a:endParaRPr>
          </a:p>
        </p:txBody>
      </p:sp>
      <p:sp>
        <p:nvSpPr>
          <p:cNvPr id="589" name="Google Shape;589;p57"/>
          <p:cNvSpPr/>
          <p:nvPr/>
        </p:nvSpPr>
        <p:spPr>
          <a:xfrm>
            <a:off x="4252555" y="735998"/>
            <a:ext cx="511029" cy="527329"/>
          </a:xfrm>
          <a:prstGeom prst="rect">
            <a:avLst/>
          </a:prstGeom>
        </p:spPr>
        <p:txBody>
          <a:bodyPr>
            <a:prstTxWarp prst="textPlain"/>
          </a:bodyPr>
          <a:lstStyle/>
          <a:p>
            <a:pPr lvl="0" algn="ctr"/>
            <a:r>
              <a:rPr b="0" i="0">
                <a:ln>
                  <a:noFill/>
                </a:ln>
                <a:solidFill>
                  <a:schemeClr val="accent4"/>
                </a:solidFill>
                <a:latin typeface="Aclonica"/>
              </a:rPr>
              <a:t>4</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8"/>
          <p:cNvSpPr txBox="1"/>
          <p:nvPr>
            <p:ph idx="1" type="body"/>
          </p:nvPr>
        </p:nvSpPr>
        <p:spPr>
          <a:xfrm>
            <a:off x="2534550" y="1673700"/>
            <a:ext cx="4074900" cy="1796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solidFill>
                  <a:schemeClr val="accent6"/>
                </a:solidFill>
                <a:latin typeface="Poppins"/>
                <a:ea typeface="Poppins"/>
                <a:cs typeface="Poppins"/>
                <a:sym typeface="Poppins"/>
              </a:rPr>
              <a:t>Creative Messaging</a:t>
            </a:r>
            <a:endParaRPr sz="5000">
              <a:solidFill>
                <a:schemeClr val="accent6"/>
              </a:solidFill>
              <a:latin typeface="Poppins"/>
              <a:ea typeface="Poppins"/>
              <a:cs typeface="Poppins"/>
              <a:sym typeface="Poppi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9"/>
          <p:cNvSpPr txBox="1"/>
          <p:nvPr/>
        </p:nvSpPr>
        <p:spPr>
          <a:xfrm>
            <a:off x="276000" y="129900"/>
            <a:ext cx="8592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Aclonica"/>
                <a:ea typeface="Aclonica"/>
                <a:cs typeface="Aclonica"/>
                <a:sym typeface="Aclonica"/>
              </a:rPr>
              <a:t>The Cost Per Conversion For Creative Messaging</a:t>
            </a:r>
            <a:endParaRPr sz="2200">
              <a:solidFill>
                <a:schemeClr val="dk1"/>
              </a:solidFill>
              <a:latin typeface="Aclonica"/>
              <a:ea typeface="Aclonica"/>
              <a:cs typeface="Aclonica"/>
              <a:sym typeface="Aclonica"/>
            </a:endParaRPr>
          </a:p>
        </p:txBody>
      </p:sp>
      <p:pic>
        <p:nvPicPr>
          <p:cNvPr id="600" name="Google Shape;600;p59" title="Sheet 1 (2).png"/>
          <p:cNvPicPr preferRelativeResize="0"/>
          <p:nvPr/>
        </p:nvPicPr>
        <p:blipFill rotWithShape="1">
          <a:blip r:embed="rId3">
            <a:alphaModFix/>
          </a:blip>
          <a:srcRect b="0" l="0" r="0" t="10602"/>
          <a:stretch/>
        </p:blipFill>
        <p:spPr>
          <a:xfrm>
            <a:off x="153750" y="653100"/>
            <a:ext cx="6079974" cy="4490400"/>
          </a:xfrm>
          <a:prstGeom prst="rect">
            <a:avLst/>
          </a:prstGeom>
          <a:noFill/>
          <a:ln>
            <a:noFill/>
          </a:ln>
        </p:spPr>
      </p:pic>
      <p:sp>
        <p:nvSpPr>
          <p:cNvPr id="601" name="Google Shape;601;p59"/>
          <p:cNvSpPr txBox="1"/>
          <p:nvPr/>
        </p:nvSpPr>
        <p:spPr>
          <a:xfrm>
            <a:off x="6153300" y="2068500"/>
            <a:ext cx="29907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accent6"/>
              </a:buClr>
              <a:buSzPts val="1200"/>
              <a:buChar char="●"/>
            </a:pPr>
            <a:r>
              <a:rPr b="1" lang="en" sz="1200">
                <a:solidFill>
                  <a:schemeClr val="accent6"/>
                </a:solidFill>
                <a:latin typeface="Didact Gothic"/>
                <a:ea typeface="Didact Gothic"/>
                <a:cs typeface="Didact Gothic"/>
                <a:sym typeface="Didact Gothic"/>
              </a:rPr>
              <a:t>Benchmark goal:</a:t>
            </a:r>
            <a:r>
              <a:rPr lang="en" sz="1200">
                <a:solidFill>
                  <a:schemeClr val="accent6"/>
                </a:solidFill>
                <a:latin typeface="Didact Gothic"/>
                <a:ea typeface="Didact Gothic"/>
                <a:cs typeface="Didact Gothic"/>
                <a:sym typeface="Didact Gothic"/>
              </a:rPr>
              <a:t> $50</a:t>
            </a:r>
            <a:endParaRPr sz="1200">
              <a:solidFill>
                <a:schemeClr val="accent6"/>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accent6"/>
              </a:buClr>
              <a:buSzPts val="1200"/>
              <a:buChar char="●"/>
            </a:pPr>
            <a:r>
              <a:rPr b="1" lang="en" sz="1200">
                <a:solidFill>
                  <a:schemeClr val="accent6"/>
                </a:solidFill>
                <a:latin typeface="Didact Gothic"/>
                <a:ea typeface="Didact Gothic"/>
                <a:cs typeface="Didact Gothic"/>
                <a:sym typeface="Didact Gothic"/>
              </a:rPr>
              <a:t>Most Cost Efficient:</a:t>
            </a:r>
            <a:r>
              <a:rPr lang="en" sz="1200">
                <a:solidFill>
                  <a:schemeClr val="accent6"/>
                </a:solidFill>
                <a:latin typeface="Didact Gothic"/>
                <a:ea typeface="Didact Gothic"/>
                <a:cs typeface="Didact Gothic"/>
                <a:sym typeface="Didact Gothic"/>
              </a:rPr>
              <a:t> “Get Unlimited”</a:t>
            </a:r>
            <a:endParaRPr sz="1200">
              <a:solidFill>
                <a:schemeClr val="accent6"/>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accent6"/>
              </a:buClr>
              <a:buSzPts val="1200"/>
              <a:buChar char="●"/>
            </a:pPr>
            <a:r>
              <a:rPr b="1" lang="en" sz="1200">
                <a:solidFill>
                  <a:schemeClr val="accent6"/>
                </a:solidFill>
                <a:latin typeface="Didact Gothic"/>
                <a:ea typeface="Didact Gothic"/>
                <a:cs typeface="Didact Gothic"/>
                <a:sym typeface="Didact Gothic"/>
              </a:rPr>
              <a:t>Least Cost Efficient: </a:t>
            </a:r>
            <a:r>
              <a:rPr lang="en" sz="1200">
                <a:solidFill>
                  <a:schemeClr val="accent6"/>
                </a:solidFill>
                <a:latin typeface="Didact Gothic"/>
                <a:ea typeface="Didact Gothic"/>
                <a:cs typeface="Didact Gothic"/>
                <a:sym typeface="Didact Gothic"/>
              </a:rPr>
              <a:t>“Start Your Plan”</a:t>
            </a:r>
            <a:endParaRPr sz="1200">
              <a:solidFill>
                <a:schemeClr val="accent6"/>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accent6"/>
              </a:buClr>
              <a:buSzPts val="1200"/>
              <a:buChar char="●"/>
            </a:pPr>
            <a:r>
              <a:rPr b="1" lang="en" sz="1200">
                <a:solidFill>
                  <a:schemeClr val="accent6"/>
                </a:solidFill>
                <a:latin typeface="Didact Gothic"/>
                <a:ea typeface="Didact Gothic"/>
                <a:cs typeface="Didact Gothic"/>
                <a:sym typeface="Didact Gothic"/>
              </a:rPr>
              <a:t>Average:</a:t>
            </a:r>
            <a:r>
              <a:rPr lang="en" sz="1200">
                <a:solidFill>
                  <a:schemeClr val="accent6"/>
                </a:solidFill>
                <a:latin typeface="Didact Gothic"/>
                <a:ea typeface="Didact Gothic"/>
                <a:cs typeface="Didact Gothic"/>
                <a:sym typeface="Didact Gothic"/>
              </a:rPr>
              <a:t> $91.98</a:t>
            </a:r>
            <a:endParaRPr sz="1200">
              <a:solidFill>
                <a:schemeClr val="accent6"/>
              </a:solidFill>
              <a:latin typeface="Didact Gothic"/>
              <a:ea typeface="Didact Gothic"/>
              <a:cs typeface="Didact Gothic"/>
              <a:sym typeface="Didact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60" title="Sheet 1 (5).png"/>
          <p:cNvPicPr preferRelativeResize="0"/>
          <p:nvPr/>
        </p:nvPicPr>
        <p:blipFill rotWithShape="1">
          <a:blip r:embed="rId3">
            <a:alphaModFix/>
          </a:blip>
          <a:srcRect b="0" l="0" r="15469" t="5535"/>
          <a:stretch/>
        </p:blipFill>
        <p:spPr>
          <a:xfrm>
            <a:off x="-96850" y="556675"/>
            <a:ext cx="9240852" cy="3293575"/>
          </a:xfrm>
          <a:prstGeom prst="rect">
            <a:avLst/>
          </a:prstGeom>
          <a:noFill/>
          <a:ln>
            <a:noFill/>
          </a:ln>
        </p:spPr>
      </p:pic>
      <p:sp>
        <p:nvSpPr>
          <p:cNvPr id="607" name="Google Shape;607;p60"/>
          <p:cNvSpPr txBox="1"/>
          <p:nvPr/>
        </p:nvSpPr>
        <p:spPr>
          <a:xfrm>
            <a:off x="502350" y="123125"/>
            <a:ext cx="8139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Aclonica"/>
                <a:ea typeface="Aclonica"/>
                <a:cs typeface="Aclonica"/>
                <a:sym typeface="Aclonica"/>
              </a:rPr>
              <a:t>CTR and CPCV Comparison by Creative Messaging </a:t>
            </a:r>
            <a:endParaRPr sz="2200">
              <a:solidFill>
                <a:schemeClr val="dk1"/>
              </a:solidFill>
              <a:latin typeface="Aclonica"/>
              <a:ea typeface="Aclonica"/>
              <a:cs typeface="Aclonica"/>
              <a:sym typeface="Aclonica"/>
            </a:endParaRPr>
          </a:p>
        </p:txBody>
      </p:sp>
      <p:sp>
        <p:nvSpPr>
          <p:cNvPr id="608" name="Google Shape;608;p60"/>
          <p:cNvSpPr txBox="1"/>
          <p:nvPr/>
        </p:nvSpPr>
        <p:spPr>
          <a:xfrm>
            <a:off x="59700" y="3803725"/>
            <a:ext cx="10179000" cy="1431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accent6"/>
              </a:buClr>
              <a:buSzPts val="1200"/>
              <a:buChar char="●"/>
            </a:pPr>
            <a:r>
              <a:rPr b="1" lang="en" sz="1200">
                <a:solidFill>
                  <a:schemeClr val="accent6"/>
                </a:solidFill>
                <a:latin typeface="Didact Gothic"/>
                <a:ea typeface="Didact Gothic"/>
                <a:cs typeface="Didact Gothic"/>
                <a:sym typeface="Didact Gothic"/>
              </a:rPr>
              <a:t>CPCV Benchmark goal: </a:t>
            </a:r>
            <a:r>
              <a:rPr lang="en" sz="1200">
                <a:solidFill>
                  <a:schemeClr val="accent6"/>
                </a:solidFill>
                <a:latin typeface="Didact Gothic"/>
                <a:ea typeface="Didact Gothic"/>
                <a:cs typeface="Didact Gothic"/>
                <a:sym typeface="Didact Gothic"/>
              </a:rPr>
              <a:t>$50</a:t>
            </a:r>
            <a:endParaRPr sz="1200">
              <a:solidFill>
                <a:schemeClr val="accent6"/>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accent6"/>
              </a:buClr>
              <a:buSzPts val="1200"/>
              <a:buFont typeface="Didact Gothic"/>
              <a:buChar char="●"/>
            </a:pPr>
            <a:r>
              <a:rPr b="1" lang="en" sz="1200">
                <a:solidFill>
                  <a:schemeClr val="accent6"/>
                </a:solidFill>
                <a:latin typeface="Didact Gothic"/>
                <a:ea typeface="Didact Gothic"/>
                <a:cs typeface="Didact Gothic"/>
                <a:sym typeface="Didact Gothic"/>
              </a:rPr>
              <a:t>CTR Benchmark goal: </a:t>
            </a:r>
            <a:r>
              <a:rPr lang="en" sz="1200">
                <a:solidFill>
                  <a:schemeClr val="accent6"/>
                </a:solidFill>
                <a:latin typeface="Didact Gothic"/>
                <a:ea typeface="Didact Gothic"/>
                <a:cs typeface="Didact Gothic"/>
                <a:sym typeface="Didact Gothic"/>
              </a:rPr>
              <a:t>10%</a:t>
            </a:r>
            <a:endParaRPr sz="1200">
              <a:solidFill>
                <a:schemeClr val="accent6"/>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accent6"/>
              </a:buClr>
              <a:buSzPts val="1200"/>
              <a:buFont typeface="Didact Gothic"/>
              <a:buChar char="●"/>
            </a:pPr>
            <a:r>
              <a:rPr lang="en" sz="1200">
                <a:solidFill>
                  <a:schemeClr val="accent6"/>
                </a:solidFill>
                <a:latin typeface="Didact Gothic"/>
                <a:ea typeface="Didact Gothic"/>
                <a:cs typeface="Didact Gothic"/>
                <a:sym typeface="Didact Gothic"/>
              </a:rPr>
              <a:t>All creative messaging exceeded CTR goals by</a:t>
            </a:r>
            <a:r>
              <a:rPr b="1" lang="en" sz="1200">
                <a:solidFill>
                  <a:schemeClr val="accent6"/>
                </a:solidFill>
                <a:latin typeface="Didact Gothic"/>
                <a:ea typeface="Didact Gothic"/>
                <a:cs typeface="Didact Gothic"/>
                <a:sym typeface="Didact Gothic"/>
              </a:rPr>
              <a:t> 14%-16% more,</a:t>
            </a:r>
            <a:r>
              <a:rPr lang="en" sz="1200">
                <a:solidFill>
                  <a:schemeClr val="accent6"/>
                </a:solidFill>
                <a:latin typeface="Didact Gothic"/>
                <a:ea typeface="Didact Gothic"/>
                <a:cs typeface="Didact Gothic"/>
                <a:sym typeface="Didact Gothic"/>
              </a:rPr>
              <a:t> which shows strong engagement.</a:t>
            </a:r>
            <a:endParaRPr sz="1200">
              <a:solidFill>
                <a:schemeClr val="accent6"/>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accent6"/>
              </a:buClr>
              <a:buSzPts val="1200"/>
              <a:buChar char="●"/>
            </a:pPr>
            <a:r>
              <a:rPr lang="en" sz="1200">
                <a:solidFill>
                  <a:schemeClr val="accent6"/>
                </a:solidFill>
                <a:latin typeface="Didact Gothic"/>
                <a:ea typeface="Didact Gothic"/>
                <a:cs typeface="Didact Gothic"/>
                <a:sym typeface="Didact Gothic"/>
              </a:rPr>
              <a:t>Most cost efficient and least cost efficient remain the same. </a:t>
            </a:r>
            <a:endParaRPr sz="1200">
              <a:solidFill>
                <a:schemeClr val="accent6"/>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accent6"/>
              </a:buClr>
              <a:buSzPts val="1200"/>
              <a:buFont typeface="Didact Gothic"/>
              <a:buChar char="●"/>
            </a:pPr>
            <a:r>
              <a:rPr b="1" lang="en" sz="1200">
                <a:solidFill>
                  <a:schemeClr val="accent6"/>
                </a:solidFill>
                <a:latin typeface="Didact Gothic"/>
                <a:ea typeface="Didact Gothic"/>
                <a:cs typeface="Didact Gothic"/>
                <a:sym typeface="Didact Gothic"/>
              </a:rPr>
              <a:t>“Get Unlimited”</a:t>
            </a:r>
            <a:r>
              <a:rPr lang="en" sz="1200">
                <a:solidFill>
                  <a:schemeClr val="accent6"/>
                </a:solidFill>
                <a:latin typeface="Didact Gothic"/>
                <a:ea typeface="Didact Gothic"/>
                <a:cs typeface="Didact Gothic"/>
                <a:sym typeface="Didact Gothic"/>
              </a:rPr>
              <a:t> has a strong CTR and maintains the lowest CPCV, which makes it the strongest performing creative messaging here.</a:t>
            </a:r>
            <a:endParaRPr sz="1200">
              <a:solidFill>
                <a:schemeClr val="accent6"/>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accent6"/>
              </a:buClr>
              <a:buSzPts val="1200"/>
              <a:buFont typeface="Didact Gothic"/>
              <a:buChar char="●"/>
            </a:pPr>
            <a:r>
              <a:rPr lang="en" sz="1200">
                <a:solidFill>
                  <a:schemeClr val="accent6"/>
                </a:solidFill>
                <a:latin typeface="Didact Gothic"/>
                <a:ea typeface="Didact Gothic"/>
                <a:cs typeface="Didact Gothic"/>
                <a:sym typeface="Didact Gothic"/>
              </a:rPr>
              <a:t>The other messaging have a strong CTR but are not as cost efficient.</a:t>
            </a:r>
            <a:endParaRPr sz="1200">
              <a:solidFill>
                <a:schemeClr val="accent6"/>
              </a:solidFill>
              <a:latin typeface="Didact Gothic"/>
              <a:ea typeface="Didact Gothic"/>
              <a:cs typeface="Didact Gothic"/>
              <a:sym typeface="Didact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61" title="Sheet 1 (6).png"/>
          <p:cNvPicPr preferRelativeResize="0"/>
          <p:nvPr/>
        </p:nvPicPr>
        <p:blipFill rotWithShape="1">
          <a:blip r:embed="rId3">
            <a:alphaModFix/>
          </a:blip>
          <a:srcRect b="0" l="0" r="21278" t="5455"/>
          <a:stretch/>
        </p:blipFill>
        <p:spPr>
          <a:xfrm>
            <a:off x="217225" y="558350"/>
            <a:ext cx="5450424" cy="4585149"/>
          </a:xfrm>
          <a:prstGeom prst="rect">
            <a:avLst/>
          </a:prstGeom>
          <a:noFill/>
          <a:ln>
            <a:noFill/>
          </a:ln>
        </p:spPr>
      </p:pic>
      <p:sp>
        <p:nvSpPr>
          <p:cNvPr id="614" name="Google Shape;614;p61"/>
          <p:cNvSpPr txBox="1"/>
          <p:nvPr/>
        </p:nvSpPr>
        <p:spPr>
          <a:xfrm>
            <a:off x="502350" y="123125"/>
            <a:ext cx="813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How Clicks Costs Relate to Desktop Conversions </a:t>
            </a:r>
            <a:endParaRPr sz="2000">
              <a:solidFill>
                <a:schemeClr val="dk1"/>
              </a:solidFill>
              <a:latin typeface="Aclonica"/>
              <a:ea typeface="Aclonica"/>
              <a:cs typeface="Aclonica"/>
              <a:sym typeface="Aclonica"/>
            </a:endParaRPr>
          </a:p>
        </p:txBody>
      </p:sp>
      <p:pic>
        <p:nvPicPr>
          <p:cNvPr id="615" name="Google Shape;615;p61" title="Sheet 1 (6).png"/>
          <p:cNvPicPr preferRelativeResize="0"/>
          <p:nvPr/>
        </p:nvPicPr>
        <p:blipFill rotWithShape="1">
          <a:blip r:embed="rId3">
            <a:alphaModFix/>
          </a:blip>
          <a:srcRect b="82887" l="77698" r="0" t="5455"/>
          <a:stretch/>
        </p:blipFill>
        <p:spPr>
          <a:xfrm>
            <a:off x="5793868" y="558345"/>
            <a:ext cx="1846799" cy="694055"/>
          </a:xfrm>
          <a:prstGeom prst="rect">
            <a:avLst/>
          </a:prstGeom>
          <a:noFill/>
          <a:ln>
            <a:noFill/>
          </a:ln>
        </p:spPr>
      </p:pic>
      <p:sp>
        <p:nvSpPr>
          <p:cNvPr id="616" name="Google Shape;616;p61"/>
          <p:cNvSpPr txBox="1"/>
          <p:nvPr/>
        </p:nvSpPr>
        <p:spPr>
          <a:xfrm>
            <a:off x="5568100" y="1833000"/>
            <a:ext cx="3683700" cy="1477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accent6"/>
              </a:buClr>
              <a:buSzPts val="1500"/>
              <a:buChar char="●"/>
            </a:pPr>
            <a:r>
              <a:rPr b="1" lang="en" sz="1500">
                <a:solidFill>
                  <a:schemeClr val="accent6"/>
                </a:solidFill>
                <a:latin typeface="Didact Gothic"/>
                <a:ea typeface="Didact Gothic"/>
                <a:cs typeface="Didact Gothic"/>
                <a:sym typeface="Didact Gothic"/>
              </a:rPr>
              <a:t>CPC Benchmark goal: </a:t>
            </a:r>
            <a:r>
              <a:rPr lang="en" sz="1500">
                <a:solidFill>
                  <a:schemeClr val="accent6"/>
                </a:solidFill>
                <a:latin typeface="Didact Gothic"/>
                <a:ea typeface="Didact Gothic"/>
                <a:cs typeface="Didact Gothic"/>
                <a:sym typeface="Didact Gothic"/>
              </a:rPr>
              <a:t>$25</a:t>
            </a:r>
            <a:endParaRPr sz="1500">
              <a:solidFill>
                <a:schemeClr val="accent6"/>
              </a:solidFill>
              <a:latin typeface="Didact Gothic"/>
              <a:ea typeface="Didact Gothic"/>
              <a:cs typeface="Didact Gothic"/>
              <a:sym typeface="Didact Gothic"/>
            </a:endParaRPr>
          </a:p>
          <a:p>
            <a:pPr indent="-323850" lvl="0" marL="457200" rtl="0" algn="l">
              <a:lnSpc>
                <a:spcPct val="115000"/>
              </a:lnSpc>
              <a:spcBef>
                <a:spcPts val="0"/>
              </a:spcBef>
              <a:spcAft>
                <a:spcPts val="0"/>
              </a:spcAft>
              <a:buClr>
                <a:schemeClr val="accent6"/>
              </a:buClr>
              <a:buSzPts val="1500"/>
              <a:buFont typeface="Didact Gothic"/>
              <a:buChar char="●"/>
            </a:pPr>
            <a:r>
              <a:rPr b="1" lang="en" sz="1500">
                <a:solidFill>
                  <a:schemeClr val="accent6"/>
                </a:solidFill>
                <a:latin typeface="Didact Gothic"/>
                <a:ea typeface="Didact Gothic"/>
                <a:cs typeface="Didact Gothic"/>
                <a:sym typeface="Didact Gothic"/>
              </a:rPr>
              <a:t>Desktop Conversion Rate:</a:t>
            </a:r>
            <a:r>
              <a:rPr lang="en" sz="1500">
                <a:solidFill>
                  <a:schemeClr val="accent6"/>
                </a:solidFill>
                <a:latin typeface="Didact Gothic"/>
                <a:ea typeface="Didact Gothic"/>
                <a:cs typeface="Didact Gothic"/>
                <a:sym typeface="Didact Gothic"/>
              </a:rPr>
              <a:t> 50%</a:t>
            </a:r>
            <a:endParaRPr sz="1500">
              <a:solidFill>
                <a:schemeClr val="accent6"/>
              </a:solidFill>
              <a:latin typeface="Didact Gothic"/>
              <a:ea typeface="Didact Gothic"/>
              <a:cs typeface="Didact Gothic"/>
              <a:sym typeface="Didact Gothic"/>
            </a:endParaRPr>
          </a:p>
          <a:p>
            <a:pPr indent="-323850" lvl="0" marL="457200" rtl="0" algn="l">
              <a:lnSpc>
                <a:spcPct val="115000"/>
              </a:lnSpc>
              <a:spcBef>
                <a:spcPts val="0"/>
              </a:spcBef>
              <a:spcAft>
                <a:spcPts val="0"/>
              </a:spcAft>
              <a:buClr>
                <a:schemeClr val="accent6"/>
              </a:buClr>
              <a:buSzPts val="1500"/>
              <a:buFont typeface="Didact Gothic"/>
              <a:buChar char="●"/>
            </a:pPr>
            <a:r>
              <a:rPr b="1" lang="en" sz="1500">
                <a:solidFill>
                  <a:schemeClr val="accent6"/>
                </a:solidFill>
                <a:latin typeface="Didact Gothic"/>
                <a:ea typeface="Didact Gothic"/>
                <a:cs typeface="Didact Gothic"/>
                <a:sym typeface="Didact Gothic"/>
              </a:rPr>
              <a:t>“Upgrade Today” </a:t>
            </a:r>
            <a:r>
              <a:rPr lang="en" sz="1500">
                <a:solidFill>
                  <a:schemeClr val="accent6"/>
                </a:solidFill>
                <a:latin typeface="Didact Gothic"/>
                <a:ea typeface="Didact Gothic"/>
                <a:cs typeface="Didact Gothic"/>
                <a:sym typeface="Didact Gothic"/>
              </a:rPr>
              <a:t>&amp; </a:t>
            </a:r>
            <a:r>
              <a:rPr b="1" lang="en" sz="1500">
                <a:solidFill>
                  <a:schemeClr val="accent6"/>
                </a:solidFill>
                <a:latin typeface="Didact Gothic"/>
                <a:ea typeface="Didact Gothic"/>
                <a:cs typeface="Didact Gothic"/>
                <a:sym typeface="Didact Gothic"/>
              </a:rPr>
              <a:t>“Start Your Plan” </a:t>
            </a:r>
            <a:r>
              <a:rPr lang="en" sz="1500">
                <a:solidFill>
                  <a:schemeClr val="accent6"/>
                </a:solidFill>
                <a:latin typeface="Didact Gothic"/>
                <a:ea typeface="Didact Gothic"/>
                <a:cs typeface="Didact Gothic"/>
                <a:sym typeface="Didact Gothic"/>
              </a:rPr>
              <a:t>exceeded goals because of the clear call to action.</a:t>
            </a:r>
            <a:endParaRPr sz="1500">
              <a:solidFill>
                <a:schemeClr val="accent6"/>
              </a:solidFill>
              <a:latin typeface="Didact Gothic"/>
              <a:ea typeface="Didact Gothic"/>
              <a:cs typeface="Didact Gothic"/>
              <a:sym typeface="Didact Gothic"/>
            </a:endParaRPr>
          </a:p>
        </p:txBody>
      </p:sp>
      <p:pic>
        <p:nvPicPr>
          <p:cNvPr id="617" name="Google Shape;617;p61"/>
          <p:cNvPicPr preferRelativeResize="0"/>
          <p:nvPr/>
        </p:nvPicPr>
        <p:blipFill>
          <a:blip r:embed="rId4">
            <a:alphaModFix/>
          </a:blip>
          <a:stretch>
            <a:fillRect/>
          </a:stretch>
        </p:blipFill>
        <p:spPr>
          <a:xfrm>
            <a:off x="7434125" y="3250025"/>
            <a:ext cx="1709875" cy="18618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6"/>
          <p:cNvSpPr txBox="1"/>
          <p:nvPr>
            <p:ph type="title"/>
          </p:nvPr>
        </p:nvSpPr>
        <p:spPr>
          <a:xfrm>
            <a:off x="943313" y="295213"/>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Objective</a:t>
            </a:r>
            <a:endParaRPr/>
          </a:p>
        </p:txBody>
      </p:sp>
      <p:sp>
        <p:nvSpPr>
          <p:cNvPr id="374" name="Google Shape;374;p26"/>
          <p:cNvSpPr txBox="1"/>
          <p:nvPr>
            <p:ph idx="4294967295" type="body"/>
          </p:nvPr>
        </p:nvSpPr>
        <p:spPr>
          <a:xfrm>
            <a:off x="847850" y="920670"/>
            <a:ext cx="7468800" cy="3945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2"/>
              </a:buClr>
              <a:buSzPts val="1100"/>
              <a:buFont typeface="Arial"/>
              <a:buNone/>
            </a:pPr>
            <a:r>
              <a:rPr b="1" lang="en" sz="1450">
                <a:solidFill>
                  <a:schemeClr val="accent6"/>
                </a:solidFill>
              </a:rPr>
              <a:t>Analyze the client’s multi-channel marketing campaign using Spatial/Location, Audience, Creative, and Inventory data to identify performance trends, benchmark KPIs, and uncover actionable insights that will improve future campaign strategy, efficiency, and overall effectiveness.</a:t>
            </a:r>
            <a:endParaRPr b="1" sz="1450">
              <a:solidFill>
                <a:schemeClr val="accent6"/>
              </a:solidFill>
            </a:endParaRPr>
          </a:p>
          <a:p>
            <a:pPr indent="0" lvl="0" marL="0" rtl="0" algn="l">
              <a:spcBef>
                <a:spcPts val="1400"/>
              </a:spcBef>
              <a:spcAft>
                <a:spcPts val="0"/>
              </a:spcAft>
              <a:buClr>
                <a:schemeClr val="dk2"/>
              </a:buClr>
              <a:buSzPts val="1100"/>
              <a:buFont typeface="Arial"/>
              <a:buNone/>
            </a:pPr>
            <a:r>
              <a:rPr b="1" lang="en" sz="1450">
                <a:solidFill>
                  <a:schemeClr val="accent6"/>
                </a:solidFill>
              </a:rPr>
              <a:t>What We Aim to Deliver</a:t>
            </a:r>
            <a:endParaRPr b="1" sz="1450">
              <a:solidFill>
                <a:schemeClr val="accent6"/>
              </a:solidFill>
            </a:endParaRPr>
          </a:p>
          <a:p>
            <a:pPr indent="-320675" lvl="0" marL="457200" rtl="0" algn="l">
              <a:spcBef>
                <a:spcPts val="1200"/>
              </a:spcBef>
              <a:spcAft>
                <a:spcPts val="0"/>
              </a:spcAft>
              <a:buClr>
                <a:schemeClr val="accent6"/>
              </a:buClr>
              <a:buSzPts val="1450"/>
              <a:buFont typeface="Arial"/>
              <a:buChar char="●"/>
            </a:pPr>
            <a:r>
              <a:rPr b="1" lang="en" sz="1450">
                <a:solidFill>
                  <a:schemeClr val="accent6"/>
                </a:solidFill>
              </a:rPr>
              <a:t>Benchmark campaign performance</a:t>
            </a:r>
            <a:r>
              <a:rPr lang="en" sz="1450">
                <a:solidFill>
                  <a:schemeClr val="accent6"/>
                </a:solidFill>
              </a:rPr>
              <a:t> against key KPIs (CTR, CPC, CPCV, Conversion Rates, CPM, vCPM, Viewability).</a:t>
            </a:r>
            <a:endParaRPr sz="1450">
              <a:solidFill>
                <a:schemeClr val="accent6"/>
              </a:solidFill>
            </a:endParaRPr>
          </a:p>
          <a:p>
            <a:pPr indent="-320675" lvl="0" marL="457200" rtl="0" algn="l">
              <a:spcBef>
                <a:spcPts val="0"/>
              </a:spcBef>
              <a:spcAft>
                <a:spcPts val="0"/>
              </a:spcAft>
              <a:buClr>
                <a:schemeClr val="accent6"/>
              </a:buClr>
              <a:buSzPts val="1450"/>
              <a:buFont typeface="Arial"/>
              <a:buChar char="●"/>
            </a:pPr>
            <a:r>
              <a:rPr b="1" lang="en" sz="1450">
                <a:solidFill>
                  <a:schemeClr val="accent6"/>
                </a:solidFill>
              </a:rPr>
              <a:t>Identify high-performing segments</a:t>
            </a:r>
            <a:r>
              <a:rPr lang="en" sz="1450">
                <a:solidFill>
                  <a:schemeClr val="accent6"/>
                </a:solidFill>
              </a:rPr>
              <a:t> across geography, audience groups, creative formats, and inventory sources.</a:t>
            </a:r>
            <a:endParaRPr sz="1450">
              <a:solidFill>
                <a:schemeClr val="accent6"/>
              </a:solidFill>
            </a:endParaRPr>
          </a:p>
          <a:p>
            <a:pPr indent="-320675" lvl="0" marL="457200" rtl="0" algn="l">
              <a:spcBef>
                <a:spcPts val="0"/>
              </a:spcBef>
              <a:spcAft>
                <a:spcPts val="0"/>
              </a:spcAft>
              <a:buClr>
                <a:schemeClr val="accent6"/>
              </a:buClr>
              <a:buSzPts val="1450"/>
              <a:buFont typeface="Arial"/>
              <a:buChar char="●"/>
            </a:pPr>
            <a:r>
              <a:rPr b="1" lang="en" sz="1450">
                <a:solidFill>
                  <a:schemeClr val="accent6"/>
                </a:solidFill>
              </a:rPr>
              <a:t>Highlight optimization opportunities</a:t>
            </a:r>
            <a:r>
              <a:rPr lang="en" sz="1450">
                <a:solidFill>
                  <a:schemeClr val="accent6"/>
                </a:solidFill>
              </a:rPr>
              <a:t> to improve spend efficiency and engagement.</a:t>
            </a:r>
            <a:endParaRPr sz="1450">
              <a:solidFill>
                <a:schemeClr val="accent6"/>
              </a:solidFill>
            </a:endParaRPr>
          </a:p>
          <a:p>
            <a:pPr indent="-320675" lvl="0" marL="457200" rtl="0" algn="l">
              <a:spcBef>
                <a:spcPts val="0"/>
              </a:spcBef>
              <a:spcAft>
                <a:spcPts val="0"/>
              </a:spcAft>
              <a:buClr>
                <a:schemeClr val="accent6"/>
              </a:buClr>
              <a:buSzPts val="1450"/>
              <a:buFont typeface="Arial"/>
              <a:buChar char="●"/>
            </a:pPr>
            <a:r>
              <a:rPr b="1" lang="en" sz="1450">
                <a:solidFill>
                  <a:schemeClr val="accent6"/>
                </a:solidFill>
              </a:rPr>
              <a:t>Provide clear recommendations</a:t>
            </a:r>
            <a:r>
              <a:rPr lang="en" sz="1450">
                <a:solidFill>
                  <a:schemeClr val="accent6"/>
                </a:solidFill>
              </a:rPr>
              <a:t> that support future planning and strategic decision-making.</a:t>
            </a:r>
            <a:br>
              <a:rPr lang="en" sz="1450">
                <a:solidFill>
                  <a:schemeClr val="accent6"/>
                </a:solidFill>
              </a:rPr>
            </a:br>
            <a:endParaRPr sz="1450">
              <a:solidFill>
                <a:schemeClr val="accent6"/>
              </a:solidFill>
            </a:endParaRPr>
          </a:p>
          <a:p>
            <a:pPr indent="0" lvl="0" marL="0" rtl="0" algn="l">
              <a:lnSpc>
                <a:spcPct val="100000"/>
              </a:lnSpc>
              <a:spcBef>
                <a:spcPts val="1200"/>
              </a:spcBef>
              <a:spcAft>
                <a:spcPts val="0"/>
              </a:spcAft>
              <a:buClr>
                <a:schemeClr val="dk2"/>
              </a:buClr>
              <a:buSzPts val="1100"/>
              <a:buFont typeface="Arial"/>
              <a:buNone/>
            </a:pPr>
            <a:r>
              <a:t/>
            </a:r>
            <a:endParaRPr sz="1450">
              <a:solidFill>
                <a:schemeClr val="accent6"/>
              </a:solidFill>
            </a:endParaRPr>
          </a:p>
          <a:p>
            <a:pPr indent="0" lvl="0" marL="0" rtl="0" algn="l">
              <a:spcBef>
                <a:spcPts val="0"/>
              </a:spcBef>
              <a:spcAft>
                <a:spcPts val="1200"/>
              </a:spcAft>
              <a:buNone/>
            </a:pPr>
            <a:r>
              <a:t/>
            </a:r>
            <a:endParaRPr sz="1450">
              <a:solidFill>
                <a:schemeClr val="accent6"/>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62" title="Sheet 1 (2) (1).png"/>
          <p:cNvPicPr preferRelativeResize="0"/>
          <p:nvPr/>
        </p:nvPicPr>
        <p:blipFill rotWithShape="1">
          <a:blip r:embed="rId3">
            <a:alphaModFix/>
          </a:blip>
          <a:srcRect b="0" l="0" r="23757" t="4970"/>
          <a:stretch/>
        </p:blipFill>
        <p:spPr>
          <a:xfrm>
            <a:off x="196187" y="615725"/>
            <a:ext cx="5790888" cy="4577925"/>
          </a:xfrm>
          <a:prstGeom prst="rect">
            <a:avLst/>
          </a:prstGeom>
          <a:noFill/>
          <a:ln>
            <a:noFill/>
          </a:ln>
        </p:spPr>
      </p:pic>
      <p:pic>
        <p:nvPicPr>
          <p:cNvPr id="623" name="Google Shape;623;p62" title="Sheet 1 (2) (1).png"/>
          <p:cNvPicPr preferRelativeResize="0"/>
          <p:nvPr/>
        </p:nvPicPr>
        <p:blipFill rotWithShape="1">
          <a:blip r:embed="rId3">
            <a:alphaModFix/>
          </a:blip>
          <a:srcRect b="81478" l="75748" r="0" t="4201"/>
          <a:stretch/>
        </p:blipFill>
        <p:spPr>
          <a:xfrm>
            <a:off x="6140600" y="615725"/>
            <a:ext cx="1798424" cy="736526"/>
          </a:xfrm>
          <a:prstGeom prst="rect">
            <a:avLst/>
          </a:prstGeom>
          <a:noFill/>
          <a:ln>
            <a:noFill/>
          </a:ln>
        </p:spPr>
      </p:pic>
      <p:sp>
        <p:nvSpPr>
          <p:cNvPr id="624" name="Google Shape;624;p62"/>
          <p:cNvSpPr txBox="1"/>
          <p:nvPr/>
        </p:nvSpPr>
        <p:spPr>
          <a:xfrm>
            <a:off x="502350" y="123125"/>
            <a:ext cx="813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How Click Costs Relate to Smartphone Conversions</a:t>
            </a:r>
            <a:endParaRPr sz="2000">
              <a:solidFill>
                <a:schemeClr val="dk1"/>
              </a:solidFill>
              <a:latin typeface="Aclonica"/>
              <a:ea typeface="Aclonica"/>
              <a:cs typeface="Aclonica"/>
              <a:sym typeface="Aclonica"/>
            </a:endParaRPr>
          </a:p>
        </p:txBody>
      </p:sp>
      <p:sp>
        <p:nvSpPr>
          <p:cNvPr id="625" name="Google Shape;625;p62"/>
          <p:cNvSpPr txBox="1"/>
          <p:nvPr/>
        </p:nvSpPr>
        <p:spPr>
          <a:xfrm>
            <a:off x="5862825" y="1837275"/>
            <a:ext cx="33546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CPC Benchmark goal: </a:t>
            </a:r>
            <a:r>
              <a:rPr lang="en">
                <a:solidFill>
                  <a:schemeClr val="accent6"/>
                </a:solidFill>
                <a:latin typeface="Didact Gothic"/>
                <a:ea typeface="Didact Gothic"/>
                <a:cs typeface="Didact Gothic"/>
                <a:sym typeface="Didact Gothic"/>
              </a:rPr>
              <a:t>$25</a:t>
            </a:r>
            <a:endParaRPr>
              <a:solidFill>
                <a:schemeClr val="accent6"/>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6"/>
              </a:buClr>
              <a:buSzPts val="1400"/>
              <a:buFont typeface="Didact Gothic"/>
              <a:buChar char="●"/>
            </a:pPr>
            <a:r>
              <a:rPr b="1" lang="en">
                <a:solidFill>
                  <a:schemeClr val="accent6"/>
                </a:solidFill>
                <a:latin typeface="Didact Gothic"/>
                <a:ea typeface="Didact Gothic"/>
                <a:cs typeface="Didact Gothic"/>
                <a:sym typeface="Didact Gothic"/>
              </a:rPr>
              <a:t>Smartphone Conversion Rate:</a:t>
            </a:r>
            <a:r>
              <a:rPr lang="en">
                <a:solidFill>
                  <a:schemeClr val="accent6"/>
                </a:solidFill>
                <a:latin typeface="Didact Gothic"/>
                <a:ea typeface="Didact Gothic"/>
                <a:cs typeface="Didact Gothic"/>
                <a:sym typeface="Didact Gothic"/>
              </a:rPr>
              <a:t> 50%</a:t>
            </a:r>
            <a:endParaRPr>
              <a:solidFill>
                <a:schemeClr val="accent6"/>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6"/>
              </a:buClr>
              <a:buSzPts val="1400"/>
              <a:buFont typeface="Didact Gothic"/>
              <a:buChar char="●"/>
            </a:pPr>
            <a:r>
              <a:rPr lang="en">
                <a:solidFill>
                  <a:schemeClr val="accent6"/>
                </a:solidFill>
                <a:latin typeface="Didact Gothic"/>
                <a:ea typeface="Didact Gothic"/>
                <a:cs typeface="Didact Gothic"/>
                <a:sym typeface="Didact Gothic"/>
              </a:rPr>
              <a:t>All messaging fell below the benchmark goal, but </a:t>
            </a:r>
            <a:r>
              <a:rPr b="1" lang="en">
                <a:solidFill>
                  <a:schemeClr val="accent6"/>
                </a:solidFill>
                <a:latin typeface="Didact Gothic"/>
                <a:ea typeface="Didact Gothic"/>
                <a:cs typeface="Didact Gothic"/>
                <a:sym typeface="Didact Gothic"/>
              </a:rPr>
              <a:t>“Upgrade Today” </a:t>
            </a:r>
            <a:r>
              <a:rPr lang="en">
                <a:solidFill>
                  <a:schemeClr val="accent6"/>
                </a:solidFill>
                <a:latin typeface="Didact Gothic"/>
                <a:ea typeface="Didact Gothic"/>
                <a:cs typeface="Didact Gothic"/>
                <a:sym typeface="Didact Gothic"/>
              </a:rPr>
              <a:t>&amp;</a:t>
            </a:r>
            <a:r>
              <a:rPr b="1" lang="en">
                <a:solidFill>
                  <a:schemeClr val="accent6"/>
                </a:solidFill>
                <a:latin typeface="Didact Gothic"/>
                <a:ea typeface="Didact Gothic"/>
                <a:cs typeface="Didact Gothic"/>
                <a:sym typeface="Didact Gothic"/>
              </a:rPr>
              <a:t> “Start Your Plan” </a:t>
            </a:r>
            <a:r>
              <a:rPr lang="en">
                <a:solidFill>
                  <a:schemeClr val="accent6"/>
                </a:solidFill>
                <a:latin typeface="Didact Gothic"/>
                <a:ea typeface="Didact Gothic"/>
                <a:cs typeface="Didact Gothic"/>
                <a:sym typeface="Didact Gothic"/>
              </a:rPr>
              <a:t>were extremely close to meeting the 50% goal, which again showcases that a clear CTA is important.</a:t>
            </a:r>
            <a:endParaRPr>
              <a:solidFill>
                <a:schemeClr val="accent6"/>
              </a:solidFill>
              <a:latin typeface="Didact Gothic"/>
              <a:ea typeface="Didact Gothic"/>
              <a:cs typeface="Didact Gothic"/>
              <a:sym typeface="Didact Gothic"/>
            </a:endParaRPr>
          </a:p>
        </p:txBody>
      </p:sp>
      <p:pic>
        <p:nvPicPr>
          <p:cNvPr id="626" name="Google Shape;626;p62"/>
          <p:cNvPicPr preferRelativeResize="0"/>
          <p:nvPr/>
        </p:nvPicPr>
        <p:blipFill>
          <a:blip r:embed="rId4">
            <a:alphaModFix/>
          </a:blip>
          <a:stretch>
            <a:fillRect/>
          </a:stretch>
        </p:blipFill>
        <p:spPr>
          <a:xfrm>
            <a:off x="8092550" y="123125"/>
            <a:ext cx="1182250" cy="1182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63" title="Sheet 1 (7).png"/>
          <p:cNvPicPr preferRelativeResize="0"/>
          <p:nvPr/>
        </p:nvPicPr>
        <p:blipFill rotWithShape="1">
          <a:blip r:embed="rId3">
            <a:alphaModFix/>
          </a:blip>
          <a:srcRect b="0" l="10047" r="0" t="7407"/>
          <a:stretch/>
        </p:blipFill>
        <p:spPr>
          <a:xfrm>
            <a:off x="166650" y="563700"/>
            <a:ext cx="6112975" cy="4579801"/>
          </a:xfrm>
          <a:prstGeom prst="rect">
            <a:avLst/>
          </a:prstGeom>
          <a:noFill/>
          <a:ln>
            <a:noFill/>
          </a:ln>
        </p:spPr>
      </p:pic>
      <p:sp>
        <p:nvSpPr>
          <p:cNvPr id="632" name="Google Shape;632;p63"/>
          <p:cNvSpPr txBox="1"/>
          <p:nvPr/>
        </p:nvSpPr>
        <p:spPr>
          <a:xfrm>
            <a:off x="502350" y="123125"/>
            <a:ext cx="813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Viewability Rate by Creative Messaging</a:t>
            </a:r>
            <a:endParaRPr sz="2000">
              <a:solidFill>
                <a:schemeClr val="dk1"/>
              </a:solidFill>
              <a:latin typeface="Aclonica"/>
              <a:ea typeface="Aclonica"/>
              <a:cs typeface="Aclonica"/>
              <a:sym typeface="Aclonica"/>
            </a:endParaRPr>
          </a:p>
        </p:txBody>
      </p:sp>
      <p:sp>
        <p:nvSpPr>
          <p:cNvPr id="633" name="Google Shape;633;p63"/>
          <p:cNvSpPr txBox="1"/>
          <p:nvPr/>
        </p:nvSpPr>
        <p:spPr>
          <a:xfrm>
            <a:off x="6164775" y="1288650"/>
            <a:ext cx="31215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Benchmark goal:</a:t>
            </a:r>
            <a:r>
              <a:rPr lang="en">
                <a:solidFill>
                  <a:schemeClr val="accent6"/>
                </a:solidFill>
                <a:latin typeface="Didact Gothic"/>
                <a:ea typeface="Didact Gothic"/>
                <a:cs typeface="Didact Gothic"/>
                <a:sym typeface="Didact Gothic"/>
              </a:rPr>
              <a:t> 70%</a:t>
            </a:r>
            <a:endParaRPr>
              <a:solidFill>
                <a:schemeClr val="accent6"/>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“Start Your Plan” </a:t>
            </a:r>
            <a:r>
              <a:rPr lang="en">
                <a:solidFill>
                  <a:schemeClr val="accent6"/>
                </a:solidFill>
                <a:latin typeface="Didact Gothic"/>
                <a:ea typeface="Didact Gothic"/>
                <a:cs typeface="Didact Gothic"/>
                <a:sym typeface="Didact Gothic"/>
              </a:rPr>
              <a:t>&amp; </a:t>
            </a:r>
            <a:r>
              <a:rPr b="1" lang="en">
                <a:solidFill>
                  <a:schemeClr val="accent6"/>
                </a:solidFill>
                <a:latin typeface="Didact Gothic"/>
                <a:ea typeface="Didact Gothic"/>
                <a:cs typeface="Didact Gothic"/>
                <a:sym typeface="Didact Gothic"/>
              </a:rPr>
              <a:t>“Get Unlimited” </a:t>
            </a:r>
            <a:r>
              <a:rPr lang="en">
                <a:solidFill>
                  <a:schemeClr val="accent6"/>
                </a:solidFill>
                <a:latin typeface="Didact Gothic"/>
                <a:ea typeface="Didact Gothic"/>
                <a:cs typeface="Didact Gothic"/>
                <a:sym typeface="Didact Gothic"/>
              </a:rPr>
              <a:t>are ranked higher in viewability rates compared to others.</a:t>
            </a:r>
            <a:endParaRPr>
              <a:solidFill>
                <a:schemeClr val="accent6"/>
              </a:solidFill>
              <a:latin typeface="Didact Gothic"/>
              <a:ea typeface="Didact Gothic"/>
              <a:cs typeface="Didact Gothic"/>
              <a:sym typeface="Didact Gothic"/>
            </a:endParaRPr>
          </a:p>
          <a:p>
            <a:pPr indent="-298450" lvl="0" marL="457200" rtl="0" algn="l">
              <a:lnSpc>
                <a:spcPct val="115000"/>
              </a:lnSpc>
              <a:spcBef>
                <a:spcPts val="0"/>
              </a:spcBef>
              <a:spcAft>
                <a:spcPts val="0"/>
              </a:spcAft>
              <a:buClr>
                <a:schemeClr val="accent6"/>
              </a:buClr>
              <a:buSzPts val="1100"/>
              <a:buFont typeface="Didact Gothic"/>
              <a:buChar char="●"/>
            </a:pPr>
            <a:r>
              <a:rPr b="1" lang="en">
                <a:solidFill>
                  <a:schemeClr val="accent6"/>
                </a:solidFill>
                <a:latin typeface="Didact Gothic"/>
                <a:ea typeface="Didact Gothic"/>
                <a:cs typeface="Didact Gothic"/>
                <a:sym typeface="Didact Gothic"/>
              </a:rPr>
              <a:t>Considerations to Improve viewability rate: </a:t>
            </a:r>
            <a:r>
              <a:rPr lang="en">
                <a:solidFill>
                  <a:schemeClr val="accent6"/>
                </a:solidFill>
                <a:latin typeface="Didact Gothic"/>
                <a:ea typeface="Didact Gothic"/>
                <a:cs typeface="Didact Gothic"/>
                <a:sym typeface="Didact Gothic"/>
              </a:rPr>
              <a:t>Ad Format &amp; Placement, Page Load Time,  Readability, Animations</a:t>
            </a:r>
            <a:endParaRPr>
              <a:solidFill>
                <a:schemeClr val="accent6"/>
              </a:solidFill>
              <a:latin typeface="Didact Gothic"/>
              <a:ea typeface="Didact Gothic"/>
              <a:cs typeface="Didact Gothic"/>
              <a:sym typeface="Didact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64" title="Sheet 1 (8).png"/>
          <p:cNvPicPr preferRelativeResize="0"/>
          <p:nvPr/>
        </p:nvPicPr>
        <p:blipFill rotWithShape="1">
          <a:blip r:embed="rId3">
            <a:alphaModFix/>
          </a:blip>
          <a:srcRect b="0" l="5740" r="0" t="10578"/>
          <a:stretch/>
        </p:blipFill>
        <p:spPr>
          <a:xfrm>
            <a:off x="181900" y="543925"/>
            <a:ext cx="6304273" cy="4599575"/>
          </a:xfrm>
          <a:prstGeom prst="rect">
            <a:avLst/>
          </a:prstGeom>
          <a:noFill/>
          <a:ln>
            <a:noFill/>
          </a:ln>
        </p:spPr>
      </p:pic>
      <p:sp>
        <p:nvSpPr>
          <p:cNvPr id="639" name="Google Shape;639;p64"/>
          <p:cNvSpPr txBox="1"/>
          <p:nvPr/>
        </p:nvSpPr>
        <p:spPr>
          <a:xfrm>
            <a:off x="502350" y="123125"/>
            <a:ext cx="813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Viewable Cost Per Mille by Creative Messaging</a:t>
            </a:r>
            <a:endParaRPr sz="2000">
              <a:solidFill>
                <a:schemeClr val="dk1"/>
              </a:solidFill>
              <a:latin typeface="Aclonica"/>
              <a:ea typeface="Aclonica"/>
              <a:cs typeface="Aclonica"/>
              <a:sym typeface="Aclonica"/>
            </a:endParaRPr>
          </a:p>
        </p:txBody>
      </p:sp>
      <p:sp>
        <p:nvSpPr>
          <p:cNvPr id="640" name="Google Shape;640;p64"/>
          <p:cNvSpPr txBox="1"/>
          <p:nvPr/>
        </p:nvSpPr>
        <p:spPr>
          <a:xfrm>
            <a:off x="6394500" y="1028063"/>
            <a:ext cx="2749500" cy="392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Benchmark goal:</a:t>
            </a:r>
            <a:r>
              <a:rPr lang="en">
                <a:solidFill>
                  <a:schemeClr val="accent6"/>
                </a:solidFill>
                <a:latin typeface="Didact Gothic"/>
                <a:ea typeface="Didact Gothic"/>
                <a:cs typeface="Didact Gothic"/>
                <a:sym typeface="Didact Gothic"/>
              </a:rPr>
              <a:t> $5,000</a:t>
            </a:r>
            <a:endParaRPr>
              <a:solidFill>
                <a:schemeClr val="accent6"/>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“Fast Wifi Now” </a:t>
            </a:r>
            <a:r>
              <a:rPr lang="en">
                <a:solidFill>
                  <a:schemeClr val="accent6"/>
                </a:solidFill>
                <a:latin typeface="Didact Gothic"/>
                <a:ea typeface="Didact Gothic"/>
                <a:cs typeface="Didact Gothic"/>
                <a:sym typeface="Didact Gothic"/>
              </a:rPr>
              <a:t>&amp; </a:t>
            </a:r>
            <a:r>
              <a:rPr b="1" lang="en">
                <a:solidFill>
                  <a:schemeClr val="accent6"/>
                </a:solidFill>
                <a:latin typeface="Didact Gothic"/>
                <a:ea typeface="Didact Gothic"/>
                <a:cs typeface="Didact Gothic"/>
                <a:sym typeface="Didact Gothic"/>
              </a:rPr>
              <a:t>“Get Unlimited” </a:t>
            </a:r>
            <a:r>
              <a:rPr lang="en">
                <a:solidFill>
                  <a:schemeClr val="accent6"/>
                </a:solidFill>
                <a:latin typeface="Didact Gothic"/>
                <a:ea typeface="Didact Gothic"/>
                <a:cs typeface="Didact Gothic"/>
                <a:sym typeface="Didact Gothic"/>
              </a:rPr>
              <a:t>deliver the most </a:t>
            </a:r>
            <a:r>
              <a:rPr b="1" lang="en">
                <a:solidFill>
                  <a:schemeClr val="accent6"/>
                </a:solidFill>
                <a:latin typeface="Didact Gothic"/>
                <a:ea typeface="Didact Gothic"/>
                <a:cs typeface="Didact Gothic"/>
                <a:sym typeface="Didact Gothic"/>
              </a:rPr>
              <a:t>efficient &amp; visibility-focused </a:t>
            </a:r>
            <a:r>
              <a:rPr lang="en">
                <a:solidFill>
                  <a:schemeClr val="accent6"/>
                </a:solidFill>
                <a:latin typeface="Didact Gothic"/>
                <a:ea typeface="Didact Gothic"/>
                <a:cs typeface="Didact Gothic"/>
                <a:sym typeface="Didact Gothic"/>
              </a:rPr>
              <a:t>viewable impressions.</a:t>
            </a:r>
            <a:endParaRPr>
              <a:solidFill>
                <a:schemeClr val="accent6"/>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6"/>
              </a:buClr>
              <a:buSzPts val="1400"/>
              <a:buChar char="●"/>
            </a:pPr>
            <a:r>
              <a:rPr lang="en">
                <a:solidFill>
                  <a:schemeClr val="accent6"/>
                </a:solidFill>
                <a:latin typeface="Didact Gothic"/>
                <a:ea typeface="Didact Gothic"/>
                <a:cs typeface="Didact Gothic"/>
                <a:sym typeface="Didact Gothic"/>
              </a:rPr>
              <a:t>Since viewable impressions are such high-cost across all messaging, it might be more effective to focus on </a:t>
            </a:r>
            <a:r>
              <a:rPr b="1" lang="en">
                <a:solidFill>
                  <a:schemeClr val="accent6"/>
                </a:solidFill>
                <a:latin typeface="Didact Gothic"/>
                <a:ea typeface="Didact Gothic"/>
                <a:cs typeface="Didact Gothic"/>
                <a:sym typeface="Didact Gothic"/>
              </a:rPr>
              <a:t>other KPIs (CPCV, CTR, conversions)</a:t>
            </a:r>
            <a:r>
              <a:rPr lang="en">
                <a:solidFill>
                  <a:schemeClr val="accent6"/>
                </a:solidFill>
                <a:latin typeface="Didact Gothic"/>
                <a:ea typeface="Didact Gothic"/>
                <a:cs typeface="Didact Gothic"/>
                <a:sym typeface="Didact Gothic"/>
              </a:rPr>
              <a:t> rather than overspending on this KPI.</a:t>
            </a:r>
            <a:endParaRPr>
              <a:solidFill>
                <a:schemeClr val="accent6"/>
              </a:solidFill>
              <a:latin typeface="Didact Gothic"/>
              <a:ea typeface="Didact Gothic"/>
              <a:cs typeface="Didact Gothic"/>
              <a:sym typeface="Didact Gothic"/>
            </a:endParaRPr>
          </a:p>
          <a:p>
            <a:pPr indent="0" lvl="0" marL="0" rtl="0" algn="l">
              <a:lnSpc>
                <a:spcPct val="115000"/>
              </a:lnSpc>
              <a:spcBef>
                <a:spcPts val="1200"/>
              </a:spcBef>
              <a:spcAft>
                <a:spcPts val="0"/>
              </a:spcAft>
              <a:buNone/>
            </a:pPr>
            <a:r>
              <a:t/>
            </a:r>
            <a:endParaRPr>
              <a:solidFill>
                <a:schemeClr val="accent6"/>
              </a:solidFill>
              <a:latin typeface="Didact Gothic"/>
              <a:ea typeface="Didact Gothic"/>
              <a:cs typeface="Didact Gothic"/>
              <a:sym typeface="Didact Gothic"/>
            </a:endParaRPr>
          </a:p>
          <a:p>
            <a:pPr indent="0" lvl="0" marL="0" rtl="0" algn="l">
              <a:lnSpc>
                <a:spcPct val="115000"/>
              </a:lnSpc>
              <a:spcBef>
                <a:spcPts val="1200"/>
              </a:spcBef>
              <a:spcAft>
                <a:spcPts val="1200"/>
              </a:spcAft>
              <a:buNone/>
            </a:pPr>
            <a:r>
              <a:t/>
            </a:r>
            <a:endParaRPr>
              <a:solidFill>
                <a:schemeClr val="accent6"/>
              </a:solidFill>
              <a:latin typeface="Didact Gothic"/>
              <a:ea typeface="Didact Gothic"/>
              <a:cs typeface="Didact Gothic"/>
              <a:sym typeface="Didact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65" title="Sheet 1 (9).png"/>
          <p:cNvPicPr preferRelativeResize="0"/>
          <p:nvPr/>
        </p:nvPicPr>
        <p:blipFill rotWithShape="1">
          <a:blip r:embed="rId3">
            <a:alphaModFix/>
          </a:blip>
          <a:srcRect b="0" l="9759" r="2950" t="6672"/>
          <a:stretch/>
        </p:blipFill>
        <p:spPr>
          <a:xfrm>
            <a:off x="188225" y="615725"/>
            <a:ext cx="6366799" cy="4527775"/>
          </a:xfrm>
          <a:prstGeom prst="rect">
            <a:avLst/>
          </a:prstGeom>
          <a:noFill/>
          <a:ln>
            <a:noFill/>
          </a:ln>
        </p:spPr>
      </p:pic>
      <p:sp>
        <p:nvSpPr>
          <p:cNvPr id="646" name="Google Shape;646;p65"/>
          <p:cNvSpPr txBox="1"/>
          <p:nvPr/>
        </p:nvSpPr>
        <p:spPr>
          <a:xfrm>
            <a:off x="502350" y="123125"/>
            <a:ext cx="813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Cost Per Mille by Creative Messaging</a:t>
            </a:r>
            <a:endParaRPr sz="2000">
              <a:solidFill>
                <a:schemeClr val="dk1"/>
              </a:solidFill>
              <a:latin typeface="Aclonica"/>
              <a:ea typeface="Aclonica"/>
              <a:cs typeface="Aclonica"/>
              <a:sym typeface="Aclonica"/>
            </a:endParaRPr>
          </a:p>
        </p:txBody>
      </p:sp>
      <p:sp>
        <p:nvSpPr>
          <p:cNvPr id="647" name="Google Shape;647;p65"/>
          <p:cNvSpPr txBox="1"/>
          <p:nvPr/>
        </p:nvSpPr>
        <p:spPr>
          <a:xfrm>
            <a:off x="6394375" y="942075"/>
            <a:ext cx="28230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Benchmark goal:</a:t>
            </a:r>
            <a:r>
              <a:rPr lang="en">
                <a:solidFill>
                  <a:schemeClr val="accent6"/>
                </a:solidFill>
                <a:latin typeface="Didact Gothic"/>
                <a:ea typeface="Didact Gothic"/>
                <a:cs typeface="Didact Gothic"/>
                <a:sym typeface="Didact Gothic"/>
              </a:rPr>
              <a:t> $2,500</a:t>
            </a:r>
            <a:endParaRPr>
              <a:solidFill>
                <a:schemeClr val="accent6"/>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“Fast Wifi Now” </a:t>
            </a:r>
            <a:r>
              <a:rPr lang="en">
                <a:solidFill>
                  <a:schemeClr val="accent6"/>
                </a:solidFill>
                <a:latin typeface="Didact Gothic"/>
                <a:ea typeface="Didact Gothic"/>
                <a:cs typeface="Didact Gothic"/>
                <a:sym typeface="Didact Gothic"/>
              </a:rPr>
              <a:t>&amp; </a:t>
            </a:r>
            <a:r>
              <a:rPr b="1" lang="en">
                <a:solidFill>
                  <a:schemeClr val="accent6"/>
                </a:solidFill>
                <a:latin typeface="Didact Gothic"/>
                <a:ea typeface="Didact Gothic"/>
                <a:cs typeface="Didact Gothic"/>
                <a:sym typeface="Didact Gothic"/>
              </a:rPr>
              <a:t>“Get Unlimited” </a:t>
            </a:r>
            <a:r>
              <a:rPr lang="en">
                <a:solidFill>
                  <a:schemeClr val="accent6"/>
                </a:solidFill>
                <a:latin typeface="Didact Gothic"/>
                <a:ea typeface="Didact Gothic"/>
                <a:cs typeface="Didact Gothic"/>
                <a:sym typeface="Didact Gothic"/>
              </a:rPr>
              <a:t>are more </a:t>
            </a:r>
            <a:r>
              <a:rPr b="1" lang="en">
                <a:solidFill>
                  <a:schemeClr val="accent6"/>
                </a:solidFill>
                <a:latin typeface="Didact Gothic"/>
                <a:ea typeface="Didact Gothic"/>
                <a:cs typeface="Didact Gothic"/>
                <a:sym typeface="Didact Gothic"/>
              </a:rPr>
              <a:t>efficient &amp; visibility-focused </a:t>
            </a:r>
            <a:r>
              <a:rPr lang="en">
                <a:solidFill>
                  <a:schemeClr val="accent6"/>
                </a:solidFill>
                <a:latin typeface="Didact Gothic"/>
                <a:ea typeface="Didact Gothic"/>
                <a:cs typeface="Didact Gothic"/>
                <a:sym typeface="Didact Gothic"/>
              </a:rPr>
              <a:t>here again.</a:t>
            </a:r>
            <a:endParaRPr>
              <a:solidFill>
                <a:schemeClr val="accent6"/>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6"/>
              </a:buClr>
              <a:buSzPts val="1400"/>
              <a:buChar char="●"/>
            </a:pPr>
            <a:r>
              <a:rPr lang="en">
                <a:solidFill>
                  <a:schemeClr val="accent6"/>
                </a:solidFill>
                <a:latin typeface="Didact Gothic"/>
                <a:ea typeface="Didact Gothic"/>
                <a:cs typeface="Didact Gothic"/>
                <a:sym typeface="Didact Gothic"/>
              </a:rPr>
              <a:t>Creative messaging like </a:t>
            </a:r>
            <a:r>
              <a:rPr b="1" lang="en">
                <a:solidFill>
                  <a:schemeClr val="accent6"/>
                </a:solidFill>
                <a:latin typeface="Didact Gothic"/>
                <a:ea typeface="Didact Gothic"/>
                <a:cs typeface="Didact Gothic"/>
                <a:sym typeface="Didact Gothic"/>
              </a:rPr>
              <a:t>“Start Your Plan” </a:t>
            </a:r>
            <a:r>
              <a:rPr lang="en">
                <a:solidFill>
                  <a:schemeClr val="accent6"/>
                </a:solidFill>
                <a:latin typeface="Didact Gothic"/>
                <a:ea typeface="Didact Gothic"/>
                <a:cs typeface="Didact Gothic"/>
                <a:sym typeface="Didact Gothic"/>
              </a:rPr>
              <a:t>&amp; </a:t>
            </a:r>
            <a:r>
              <a:rPr b="1" lang="en">
                <a:solidFill>
                  <a:schemeClr val="accent6"/>
                </a:solidFill>
                <a:latin typeface="Didact Gothic"/>
                <a:ea typeface="Didact Gothic"/>
                <a:cs typeface="Didact Gothic"/>
                <a:sym typeface="Didact Gothic"/>
              </a:rPr>
              <a:t>“Upgrade Today”</a:t>
            </a:r>
            <a:r>
              <a:rPr lang="en">
                <a:solidFill>
                  <a:schemeClr val="accent6"/>
                </a:solidFill>
                <a:latin typeface="Didact Gothic"/>
                <a:ea typeface="Didact Gothic"/>
                <a:cs typeface="Didact Gothic"/>
                <a:sym typeface="Didact Gothic"/>
              </a:rPr>
              <a:t> are the least efficient &amp; visibility-focused here. However, if these creative messaging are exceeding the primary KPI benchmarks </a:t>
            </a:r>
            <a:r>
              <a:rPr b="1" lang="en">
                <a:solidFill>
                  <a:schemeClr val="accent6"/>
                </a:solidFill>
                <a:latin typeface="Didact Gothic"/>
                <a:ea typeface="Didact Gothic"/>
                <a:cs typeface="Didact Gothic"/>
                <a:sym typeface="Didact Gothic"/>
              </a:rPr>
              <a:t>(CTR &amp; Desktop Conversions),</a:t>
            </a:r>
            <a:r>
              <a:rPr lang="en">
                <a:solidFill>
                  <a:schemeClr val="accent6"/>
                </a:solidFill>
                <a:latin typeface="Didact Gothic"/>
                <a:ea typeface="Didact Gothic"/>
                <a:cs typeface="Didact Gothic"/>
                <a:sym typeface="Didact Gothic"/>
              </a:rPr>
              <a:t> then the high CPM is justified.</a:t>
            </a:r>
            <a:endParaRPr>
              <a:solidFill>
                <a:schemeClr val="accent6"/>
              </a:solidFill>
              <a:latin typeface="Didact Gothic"/>
              <a:ea typeface="Didact Gothic"/>
              <a:cs typeface="Didact Gothic"/>
              <a:sym typeface="Didact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6"/>
          <p:cNvSpPr txBox="1"/>
          <p:nvPr>
            <p:ph idx="1" type="body"/>
          </p:nvPr>
        </p:nvSpPr>
        <p:spPr>
          <a:xfrm>
            <a:off x="2534550" y="1641900"/>
            <a:ext cx="4074900" cy="1859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solidFill>
                  <a:schemeClr val="accent6"/>
                </a:solidFill>
                <a:latin typeface="Poppins"/>
                <a:ea typeface="Poppins"/>
                <a:cs typeface="Poppins"/>
                <a:sym typeface="Poppins"/>
              </a:rPr>
              <a:t>Creative Sizes</a:t>
            </a:r>
            <a:endParaRPr sz="5000">
              <a:solidFill>
                <a:schemeClr val="accent6"/>
              </a:solidFill>
              <a:latin typeface="Poppins"/>
              <a:ea typeface="Poppins"/>
              <a:cs typeface="Poppins"/>
              <a:sym typeface="Poppi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67" title="Screenshot 2025-11-24 at 12.39.58 AM.png"/>
          <p:cNvPicPr preferRelativeResize="0"/>
          <p:nvPr/>
        </p:nvPicPr>
        <p:blipFill>
          <a:blip r:embed="rId3">
            <a:alphaModFix/>
          </a:blip>
          <a:stretch>
            <a:fillRect/>
          </a:stretch>
        </p:blipFill>
        <p:spPr>
          <a:xfrm>
            <a:off x="963712" y="498900"/>
            <a:ext cx="7216573" cy="4393101"/>
          </a:xfrm>
          <a:prstGeom prst="rect">
            <a:avLst/>
          </a:prstGeom>
          <a:noFill/>
          <a:ln>
            <a:noFill/>
          </a:ln>
        </p:spPr>
      </p:pic>
      <p:sp>
        <p:nvSpPr>
          <p:cNvPr id="658" name="Google Shape;658;p67"/>
          <p:cNvSpPr txBox="1"/>
          <p:nvPr/>
        </p:nvSpPr>
        <p:spPr>
          <a:xfrm>
            <a:off x="5053050" y="3430375"/>
            <a:ext cx="2891100" cy="11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Didact Gothic"/>
                <a:ea typeface="Didact Gothic"/>
                <a:cs typeface="Didact Gothic"/>
                <a:sym typeface="Didact Gothic"/>
              </a:rPr>
              <a:t>Across all cost metrics, </a:t>
            </a:r>
            <a:r>
              <a:rPr b="1" lang="en" sz="1500">
                <a:solidFill>
                  <a:schemeClr val="dk2"/>
                </a:solidFill>
                <a:latin typeface="Didact Gothic"/>
                <a:ea typeface="Didact Gothic"/>
                <a:cs typeface="Didact Gothic"/>
                <a:sym typeface="Didact Gothic"/>
              </a:rPr>
              <a:t>728x90</a:t>
            </a:r>
            <a:r>
              <a:rPr lang="en" sz="1500">
                <a:solidFill>
                  <a:schemeClr val="dk2"/>
                </a:solidFill>
                <a:latin typeface="Didact Gothic"/>
                <a:ea typeface="Didact Gothic"/>
                <a:cs typeface="Didact Gothic"/>
                <a:sym typeface="Didact Gothic"/>
              </a:rPr>
              <a:t> proves to be the most cost efficient ad size, followed by </a:t>
            </a:r>
            <a:r>
              <a:rPr b="1" lang="en" sz="1500">
                <a:solidFill>
                  <a:schemeClr val="dk2"/>
                </a:solidFill>
                <a:latin typeface="Didact Gothic"/>
                <a:ea typeface="Didact Gothic"/>
                <a:cs typeface="Didact Gothic"/>
                <a:sym typeface="Didact Gothic"/>
              </a:rPr>
              <a:t>300x50.</a:t>
            </a:r>
            <a:endParaRPr sz="1500">
              <a:solidFill>
                <a:schemeClr val="dk2"/>
              </a:solidFill>
              <a:latin typeface="Didact Gothic"/>
              <a:ea typeface="Didact Gothic"/>
              <a:cs typeface="Didact Gothic"/>
              <a:sym typeface="Didact Gothic"/>
            </a:endParaRPr>
          </a:p>
        </p:txBody>
      </p:sp>
      <p:sp>
        <p:nvSpPr>
          <p:cNvPr id="659" name="Google Shape;659;p67"/>
          <p:cNvSpPr txBox="1"/>
          <p:nvPr/>
        </p:nvSpPr>
        <p:spPr>
          <a:xfrm>
            <a:off x="1396050" y="0"/>
            <a:ext cx="6137400" cy="49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2000">
                <a:solidFill>
                  <a:schemeClr val="dk1"/>
                </a:solidFill>
                <a:latin typeface="Aclonica"/>
                <a:ea typeface="Aclonica"/>
                <a:cs typeface="Aclonica"/>
                <a:sym typeface="Aclonica"/>
              </a:rPr>
              <a:t>COST EFFICIENCY ANALYSIS</a:t>
            </a:r>
            <a:endParaRPr sz="2000">
              <a:solidFill>
                <a:schemeClr val="dk1"/>
              </a:solidFill>
              <a:latin typeface="Aclonica"/>
              <a:ea typeface="Aclonica"/>
              <a:cs typeface="Aclonica"/>
              <a:sym typeface="Aclonica"/>
            </a:endParaRPr>
          </a:p>
          <a:p>
            <a:pPr indent="0" lvl="0" marL="0" rtl="0" algn="l">
              <a:spcBef>
                <a:spcPts val="0"/>
              </a:spcBef>
              <a:spcAft>
                <a:spcPts val="0"/>
              </a:spcAft>
              <a:buNone/>
            </a:pPr>
            <a:r>
              <a:t/>
            </a:r>
            <a:endParaRPr sz="1500">
              <a:solidFill>
                <a:schemeClr val="dk2"/>
              </a:solidFill>
              <a:latin typeface="Didact Gothic"/>
              <a:ea typeface="Didact Gothic"/>
              <a:cs typeface="Didact Gothic"/>
              <a:sym typeface="Didact Gothic"/>
            </a:endParaRPr>
          </a:p>
        </p:txBody>
      </p:sp>
      <p:sp>
        <p:nvSpPr>
          <p:cNvPr id="660" name="Google Shape;660;p67"/>
          <p:cNvSpPr/>
          <p:nvPr/>
        </p:nvSpPr>
        <p:spPr>
          <a:xfrm>
            <a:off x="1343025" y="1238250"/>
            <a:ext cx="876300" cy="160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61" name="Google Shape;661;p67"/>
          <p:cNvSpPr/>
          <p:nvPr/>
        </p:nvSpPr>
        <p:spPr>
          <a:xfrm>
            <a:off x="1352550" y="3219450"/>
            <a:ext cx="876300" cy="150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62" name="Google Shape;662;p67"/>
          <p:cNvSpPr/>
          <p:nvPr/>
        </p:nvSpPr>
        <p:spPr>
          <a:xfrm>
            <a:off x="5133975" y="1647825"/>
            <a:ext cx="723900" cy="160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8"/>
          <p:cNvSpPr txBox="1"/>
          <p:nvPr/>
        </p:nvSpPr>
        <p:spPr>
          <a:xfrm>
            <a:off x="2425350" y="305900"/>
            <a:ext cx="4293300" cy="9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Aclonica"/>
                <a:ea typeface="Aclonica"/>
                <a:cs typeface="Aclonica"/>
                <a:sym typeface="Aclonica"/>
              </a:rPr>
              <a:t>TOP CREATIVE SIZES</a:t>
            </a:r>
            <a:endParaRPr b="1" sz="2400">
              <a:solidFill>
                <a:schemeClr val="dk1"/>
              </a:solidFill>
              <a:latin typeface="Aclonica"/>
              <a:ea typeface="Aclonica"/>
              <a:cs typeface="Aclonica"/>
              <a:sym typeface="Aclonica"/>
            </a:endParaRPr>
          </a:p>
          <a:p>
            <a:pPr indent="0" lvl="0" marL="0" rtl="0" algn="ctr">
              <a:spcBef>
                <a:spcPts val="0"/>
              </a:spcBef>
              <a:spcAft>
                <a:spcPts val="0"/>
              </a:spcAft>
              <a:buNone/>
            </a:pPr>
            <a:r>
              <a:rPr b="1" lang="en" sz="2400">
                <a:solidFill>
                  <a:schemeClr val="dk1"/>
                </a:solidFill>
                <a:latin typeface="Aclonica"/>
                <a:ea typeface="Aclonica"/>
                <a:cs typeface="Aclonica"/>
                <a:sym typeface="Aclonica"/>
              </a:rPr>
              <a:t>(BY PERFORMANCE)</a:t>
            </a:r>
            <a:endParaRPr b="1" sz="2400">
              <a:solidFill>
                <a:schemeClr val="dk1"/>
              </a:solidFill>
              <a:latin typeface="Aclonica"/>
              <a:ea typeface="Aclonica"/>
              <a:cs typeface="Aclonica"/>
              <a:sym typeface="Aclonica"/>
            </a:endParaRPr>
          </a:p>
        </p:txBody>
      </p:sp>
      <p:sp>
        <p:nvSpPr>
          <p:cNvPr id="668" name="Google Shape;668;p68"/>
          <p:cNvSpPr txBox="1"/>
          <p:nvPr/>
        </p:nvSpPr>
        <p:spPr>
          <a:xfrm>
            <a:off x="1049125" y="1393950"/>
            <a:ext cx="2275500" cy="23556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Didact Gothic"/>
                <a:ea typeface="Didact Gothic"/>
                <a:cs typeface="Didact Gothic"/>
                <a:sym typeface="Didact Gothic"/>
              </a:rPr>
              <a:t>VIEWABILITY RATE</a:t>
            </a:r>
            <a:endParaRPr b="1" sz="1700">
              <a:solidFill>
                <a:schemeClr val="dk2"/>
              </a:solidFill>
              <a:latin typeface="Didact Gothic"/>
              <a:ea typeface="Didact Gothic"/>
              <a:cs typeface="Didact Gothic"/>
              <a:sym typeface="Didact Gothic"/>
            </a:endParaRPr>
          </a:p>
          <a:p>
            <a:pPr indent="0" lvl="0" marL="0" rtl="0" algn="ctr">
              <a:spcBef>
                <a:spcPts val="0"/>
              </a:spcBef>
              <a:spcAft>
                <a:spcPts val="0"/>
              </a:spcAft>
              <a:buNone/>
            </a:pPr>
            <a:r>
              <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b="1" lang="en" sz="1500">
                <a:solidFill>
                  <a:schemeClr val="dk2"/>
                </a:solidFill>
                <a:latin typeface="Didact Gothic"/>
                <a:ea typeface="Didact Gothic"/>
                <a:cs typeface="Didact Gothic"/>
                <a:sym typeface="Didact Gothic"/>
              </a:rPr>
              <a:t>728x90</a:t>
            </a:r>
            <a:r>
              <a:rPr lang="en" sz="1500">
                <a:solidFill>
                  <a:schemeClr val="dk2"/>
                </a:solidFill>
                <a:latin typeface="Didact Gothic"/>
                <a:ea typeface="Didact Gothic"/>
                <a:cs typeface="Didact Gothic"/>
                <a:sym typeface="Didact Gothic"/>
              </a:rPr>
              <a:t>  (</a:t>
            </a:r>
            <a:r>
              <a:rPr i="1" lang="en" sz="1500">
                <a:solidFill>
                  <a:schemeClr val="dk2"/>
                </a:solidFill>
                <a:latin typeface="Didact Gothic"/>
                <a:ea typeface="Didact Gothic"/>
                <a:cs typeface="Didact Gothic"/>
                <a:sym typeface="Didact Gothic"/>
              </a:rPr>
              <a:t>51.15%</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b="1" lang="en" sz="1500">
                <a:solidFill>
                  <a:schemeClr val="dk2"/>
                </a:solidFill>
                <a:latin typeface="Didact Gothic"/>
                <a:ea typeface="Didact Gothic"/>
                <a:cs typeface="Didact Gothic"/>
                <a:sym typeface="Didact Gothic"/>
              </a:rPr>
              <a:t>970x250</a:t>
            </a:r>
            <a:r>
              <a:rPr lang="en" sz="1500">
                <a:solidFill>
                  <a:schemeClr val="dk2"/>
                </a:solidFill>
                <a:latin typeface="Didact Gothic"/>
                <a:ea typeface="Didact Gothic"/>
                <a:cs typeface="Didact Gothic"/>
                <a:sym typeface="Didact Gothic"/>
              </a:rPr>
              <a:t> (</a:t>
            </a:r>
            <a:r>
              <a:rPr i="1" lang="en" sz="1500">
                <a:solidFill>
                  <a:schemeClr val="dk2"/>
                </a:solidFill>
                <a:latin typeface="Didact Gothic"/>
                <a:ea typeface="Didact Gothic"/>
                <a:cs typeface="Didact Gothic"/>
                <a:sym typeface="Didact Gothic"/>
              </a:rPr>
              <a:t>50.12%</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b="1" lang="en" sz="1500">
                <a:solidFill>
                  <a:schemeClr val="dk2"/>
                </a:solidFill>
                <a:latin typeface="Didact Gothic"/>
                <a:ea typeface="Didact Gothic"/>
                <a:cs typeface="Didact Gothic"/>
                <a:sym typeface="Didact Gothic"/>
              </a:rPr>
              <a:t>300x50</a:t>
            </a:r>
            <a:r>
              <a:rPr lang="en" sz="1500">
                <a:solidFill>
                  <a:schemeClr val="dk2"/>
                </a:solidFill>
                <a:latin typeface="Didact Gothic"/>
                <a:ea typeface="Didact Gothic"/>
                <a:cs typeface="Didact Gothic"/>
                <a:sym typeface="Didact Gothic"/>
              </a:rPr>
              <a:t>  (</a:t>
            </a:r>
            <a:r>
              <a:rPr i="1" lang="en" sz="1500">
                <a:solidFill>
                  <a:schemeClr val="dk2"/>
                </a:solidFill>
                <a:latin typeface="Didact Gothic"/>
                <a:ea typeface="Didact Gothic"/>
                <a:cs typeface="Didact Gothic"/>
                <a:sym typeface="Didact Gothic"/>
              </a:rPr>
              <a:t>49.76%</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160x600 (</a:t>
            </a:r>
            <a:r>
              <a:rPr i="1" lang="en" sz="1500">
                <a:solidFill>
                  <a:schemeClr val="dk2"/>
                </a:solidFill>
                <a:latin typeface="Didact Gothic"/>
                <a:ea typeface="Didact Gothic"/>
                <a:cs typeface="Didact Gothic"/>
                <a:sym typeface="Didact Gothic"/>
              </a:rPr>
              <a:t>49.57%</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320x50   (</a:t>
            </a:r>
            <a:r>
              <a:rPr i="1" lang="en" sz="1500">
                <a:solidFill>
                  <a:schemeClr val="dk2"/>
                </a:solidFill>
                <a:latin typeface="Didact Gothic"/>
                <a:ea typeface="Didact Gothic"/>
                <a:cs typeface="Didact Gothic"/>
                <a:sym typeface="Didact Gothic"/>
              </a:rPr>
              <a:t>49.46%</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300x250 (</a:t>
            </a:r>
            <a:r>
              <a:rPr i="1" lang="en" sz="1500">
                <a:solidFill>
                  <a:schemeClr val="dk2"/>
                </a:solidFill>
                <a:latin typeface="Didact Gothic"/>
                <a:ea typeface="Didact Gothic"/>
                <a:cs typeface="Didact Gothic"/>
                <a:sym typeface="Didact Gothic"/>
              </a:rPr>
              <a:t>48.70%</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300x600 (</a:t>
            </a:r>
            <a:r>
              <a:rPr i="1" lang="en" sz="1500">
                <a:solidFill>
                  <a:schemeClr val="dk2"/>
                </a:solidFill>
                <a:latin typeface="Didact Gothic"/>
                <a:ea typeface="Didact Gothic"/>
                <a:cs typeface="Didact Gothic"/>
                <a:sym typeface="Didact Gothic"/>
              </a:rPr>
              <a:t>47.36%</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0" lvl="0" marL="0" rtl="0" algn="ctr">
              <a:spcBef>
                <a:spcPts val="0"/>
              </a:spcBef>
              <a:spcAft>
                <a:spcPts val="0"/>
              </a:spcAft>
              <a:buNone/>
            </a:pPr>
            <a:r>
              <a:t/>
            </a:r>
            <a:endParaRPr sz="1500">
              <a:solidFill>
                <a:schemeClr val="dk2"/>
              </a:solidFill>
              <a:latin typeface="Didact Gothic"/>
              <a:ea typeface="Didact Gothic"/>
              <a:cs typeface="Didact Gothic"/>
              <a:sym typeface="Didact Gothic"/>
            </a:endParaRPr>
          </a:p>
        </p:txBody>
      </p:sp>
      <p:sp>
        <p:nvSpPr>
          <p:cNvPr id="669" name="Google Shape;669;p68"/>
          <p:cNvSpPr txBox="1"/>
          <p:nvPr/>
        </p:nvSpPr>
        <p:spPr>
          <a:xfrm>
            <a:off x="3472800" y="1393950"/>
            <a:ext cx="2286000" cy="23556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Didact Gothic"/>
                <a:ea typeface="Didact Gothic"/>
                <a:cs typeface="Didact Gothic"/>
                <a:sym typeface="Didact Gothic"/>
              </a:rPr>
              <a:t>CLICK-THROUGH RATE</a:t>
            </a:r>
            <a:endParaRPr b="1" sz="1700">
              <a:solidFill>
                <a:schemeClr val="dk2"/>
              </a:solidFill>
              <a:latin typeface="Didact Gothic"/>
              <a:ea typeface="Didact Gothic"/>
              <a:cs typeface="Didact Gothic"/>
              <a:sym typeface="Didact Gothic"/>
            </a:endParaRPr>
          </a:p>
          <a:p>
            <a:pPr indent="0" lvl="0" marL="0" rtl="0" algn="l">
              <a:spcBef>
                <a:spcPts val="0"/>
              </a:spcBef>
              <a:spcAft>
                <a:spcPts val="0"/>
              </a:spcAft>
              <a:buNone/>
            </a:pPr>
            <a:r>
              <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b="1" lang="en" sz="1500">
                <a:solidFill>
                  <a:schemeClr val="dk2"/>
                </a:solidFill>
                <a:latin typeface="Didact Gothic"/>
                <a:ea typeface="Didact Gothic"/>
                <a:cs typeface="Didact Gothic"/>
                <a:sym typeface="Didact Gothic"/>
              </a:rPr>
              <a:t>970x250</a:t>
            </a:r>
            <a:r>
              <a:rPr lang="en" sz="1500">
                <a:solidFill>
                  <a:schemeClr val="dk2"/>
                </a:solidFill>
                <a:latin typeface="Didact Gothic"/>
                <a:ea typeface="Didact Gothic"/>
                <a:cs typeface="Didact Gothic"/>
                <a:sym typeface="Didact Gothic"/>
              </a:rPr>
              <a:t>  (</a:t>
            </a:r>
            <a:r>
              <a:rPr i="1" lang="en" sz="1500">
                <a:solidFill>
                  <a:schemeClr val="dk2"/>
                </a:solidFill>
                <a:latin typeface="Didact Gothic"/>
                <a:ea typeface="Didact Gothic"/>
                <a:cs typeface="Didact Gothic"/>
                <a:sym typeface="Didact Gothic"/>
              </a:rPr>
              <a:t>13.22%</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b="1" lang="en" sz="1500">
                <a:solidFill>
                  <a:schemeClr val="dk2"/>
                </a:solidFill>
                <a:latin typeface="Didact Gothic"/>
                <a:ea typeface="Didact Gothic"/>
                <a:cs typeface="Didact Gothic"/>
                <a:sym typeface="Didact Gothic"/>
              </a:rPr>
              <a:t>728x90</a:t>
            </a:r>
            <a:r>
              <a:rPr lang="en" sz="1500">
                <a:solidFill>
                  <a:schemeClr val="dk2"/>
                </a:solidFill>
                <a:latin typeface="Didact Gothic"/>
                <a:ea typeface="Didact Gothic"/>
                <a:cs typeface="Didact Gothic"/>
                <a:sym typeface="Didact Gothic"/>
              </a:rPr>
              <a:t>    (</a:t>
            </a:r>
            <a:r>
              <a:rPr i="1" lang="en" sz="1500">
                <a:solidFill>
                  <a:schemeClr val="dk2"/>
                </a:solidFill>
                <a:latin typeface="Didact Gothic"/>
                <a:ea typeface="Didact Gothic"/>
                <a:cs typeface="Didact Gothic"/>
                <a:sym typeface="Didact Gothic"/>
              </a:rPr>
              <a:t>12.64%</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b="1" lang="en" sz="1500">
                <a:solidFill>
                  <a:schemeClr val="dk2"/>
                </a:solidFill>
                <a:latin typeface="Didact Gothic"/>
                <a:ea typeface="Didact Gothic"/>
                <a:cs typeface="Didact Gothic"/>
                <a:sym typeface="Didact Gothic"/>
              </a:rPr>
              <a:t>300x50</a:t>
            </a:r>
            <a:r>
              <a:rPr lang="en" sz="1500">
                <a:solidFill>
                  <a:schemeClr val="dk2"/>
                </a:solidFill>
                <a:latin typeface="Didact Gothic"/>
                <a:ea typeface="Didact Gothic"/>
                <a:cs typeface="Didact Gothic"/>
                <a:sym typeface="Didact Gothic"/>
              </a:rPr>
              <a:t>   (</a:t>
            </a:r>
            <a:r>
              <a:rPr i="1" lang="en" sz="1500">
                <a:solidFill>
                  <a:schemeClr val="dk2"/>
                </a:solidFill>
                <a:latin typeface="Didact Gothic"/>
                <a:ea typeface="Didact Gothic"/>
                <a:cs typeface="Didact Gothic"/>
                <a:sym typeface="Didact Gothic"/>
              </a:rPr>
              <a:t>12.49%</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160x600 (</a:t>
            </a:r>
            <a:r>
              <a:rPr i="1" lang="en" sz="1500">
                <a:solidFill>
                  <a:schemeClr val="dk2"/>
                </a:solidFill>
                <a:latin typeface="Didact Gothic"/>
                <a:ea typeface="Didact Gothic"/>
                <a:cs typeface="Didact Gothic"/>
                <a:sym typeface="Didact Gothic"/>
              </a:rPr>
              <a:t>12.39%</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300x600 (</a:t>
            </a:r>
            <a:r>
              <a:rPr i="1" lang="en" sz="1500">
                <a:solidFill>
                  <a:schemeClr val="dk2"/>
                </a:solidFill>
                <a:latin typeface="Didact Gothic"/>
                <a:ea typeface="Didact Gothic"/>
                <a:cs typeface="Didact Gothic"/>
                <a:sym typeface="Didact Gothic"/>
              </a:rPr>
              <a:t>12.38%</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300x250 (</a:t>
            </a:r>
            <a:r>
              <a:rPr i="1" lang="en" sz="1500">
                <a:solidFill>
                  <a:schemeClr val="dk2"/>
                </a:solidFill>
                <a:latin typeface="Didact Gothic"/>
                <a:ea typeface="Didact Gothic"/>
                <a:cs typeface="Didact Gothic"/>
                <a:sym typeface="Didact Gothic"/>
              </a:rPr>
              <a:t>11.94%)</a:t>
            </a:r>
            <a:endParaRPr i="1"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320x250 (</a:t>
            </a:r>
            <a:r>
              <a:rPr i="1" lang="en" sz="1500">
                <a:solidFill>
                  <a:schemeClr val="dk2"/>
                </a:solidFill>
                <a:latin typeface="Didact Gothic"/>
                <a:ea typeface="Didact Gothic"/>
                <a:cs typeface="Didact Gothic"/>
                <a:sym typeface="Didact Gothic"/>
              </a:rPr>
              <a:t>11.77%</a:t>
            </a:r>
            <a:r>
              <a:rPr lang="en" sz="1500">
                <a:solidFill>
                  <a:schemeClr val="dk2"/>
                </a:solidFill>
                <a:latin typeface="Didact Gothic"/>
                <a:ea typeface="Didact Gothic"/>
                <a:cs typeface="Didact Gothic"/>
                <a:sym typeface="Didact Gothic"/>
              </a:rPr>
              <a:t>)</a:t>
            </a:r>
            <a:endParaRPr sz="1500">
              <a:solidFill>
                <a:schemeClr val="dk2"/>
              </a:solidFill>
              <a:latin typeface="Didact Gothic"/>
              <a:ea typeface="Didact Gothic"/>
              <a:cs typeface="Didact Gothic"/>
              <a:sym typeface="Didact Gothic"/>
            </a:endParaRPr>
          </a:p>
        </p:txBody>
      </p:sp>
      <p:sp>
        <p:nvSpPr>
          <p:cNvPr id="670" name="Google Shape;670;p68"/>
          <p:cNvSpPr txBox="1"/>
          <p:nvPr/>
        </p:nvSpPr>
        <p:spPr>
          <a:xfrm>
            <a:off x="5906975" y="1393950"/>
            <a:ext cx="2338800" cy="23556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Didact Gothic"/>
                <a:ea typeface="Didact Gothic"/>
                <a:cs typeface="Didact Gothic"/>
                <a:sym typeface="Didact Gothic"/>
              </a:rPr>
              <a:t>CONVERSION RATE</a:t>
            </a:r>
            <a:endParaRPr b="1" sz="1700">
              <a:solidFill>
                <a:schemeClr val="dk2"/>
              </a:solidFill>
              <a:latin typeface="Didact Gothic"/>
              <a:ea typeface="Didact Gothic"/>
              <a:cs typeface="Didact Gothic"/>
              <a:sym typeface="Didact Gothic"/>
            </a:endParaRPr>
          </a:p>
          <a:p>
            <a:pPr indent="0" lvl="0" marL="0" rtl="0" algn="l">
              <a:spcBef>
                <a:spcPts val="0"/>
              </a:spcBef>
              <a:spcAft>
                <a:spcPts val="0"/>
              </a:spcAft>
              <a:buNone/>
            </a:pPr>
            <a:r>
              <a:t/>
            </a:r>
            <a:endParaRPr b="1"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b="1" lang="en" sz="1500">
                <a:solidFill>
                  <a:schemeClr val="dk2"/>
                </a:solidFill>
                <a:latin typeface="Didact Gothic"/>
                <a:ea typeface="Didact Gothic"/>
                <a:cs typeface="Didact Gothic"/>
                <a:sym typeface="Didact Gothic"/>
              </a:rPr>
              <a:t>320x50      </a:t>
            </a:r>
            <a:r>
              <a:rPr i="1" lang="en" sz="1500">
                <a:solidFill>
                  <a:schemeClr val="dk2"/>
                </a:solidFill>
                <a:latin typeface="Didact Gothic"/>
                <a:ea typeface="Didact Gothic"/>
                <a:cs typeface="Didact Gothic"/>
                <a:sym typeface="Didact Gothic"/>
              </a:rPr>
              <a:t>(54.41%)</a:t>
            </a:r>
            <a:endParaRPr i="1"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b="1" lang="en" sz="1500">
                <a:solidFill>
                  <a:schemeClr val="dk2"/>
                </a:solidFill>
                <a:latin typeface="Didact Gothic"/>
                <a:ea typeface="Didact Gothic"/>
                <a:cs typeface="Didact Gothic"/>
                <a:sym typeface="Didact Gothic"/>
              </a:rPr>
              <a:t>970x250    </a:t>
            </a:r>
            <a:r>
              <a:rPr i="1" lang="en" sz="1500">
                <a:solidFill>
                  <a:schemeClr val="dk2"/>
                </a:solidFill>
                <a:latin typeface="Didact Gothic"/>
                <a:ea typeface="Didact Gothic"/>
                <a:cs typeface="Didact Gothic"/>
                <a:sym typeface="Didact Gothic"/>
              </a:rPr>
              <a:t>(51.69%)</a:t>
            </a:r>
            <a:endParaRPr i="1"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b="1" lang="en" sz="1500">
                <a:solidFill>
                  <a:schemeClr val="dk2"/>
                </a:solidFill>
                <a:latin typeface="Didact Gothic"/>
                <a:ea typeface="Didact Gothic"/>
                <a:cs typeface="Didact Gothic"/>
                <a:sym typeface="Didact Gothic"/>
              </a:rPr>
              <a:t>300x600   </a:t>
            </a:r>
            <a:r>
              <a:rPr i="1" lang="en" sz="1500">
                <a:solidFill>
                  <a:schemeClr val="dk2"/>
                </a:solidFill>
                <a:latin typeface="Didact Gothic"/>
                <a:ea typeface="Didact Gothic"/>
                <a:cs typeface="Didact Gothic"/>
                <a:sym typeface="Didact Gothic"/>
              </a:rPr>
              <a:t>(50.42%)</a:t>
            </a:r>
            <a:endParaRPr i="1"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728x90      </a:t>
            </a:r>
            <a:r>
              <a:rPr i="1" lang="en" sz="1500">
                <a:solidFill>
                  <a:schemeClr val="dk2"/>
                </a:solidFill>
                <a:latin typeface="Didact Gothic"/>
                <a:ea typeface="Didact Gothic"/>
                <a:cs typeface="Didact Gothic"/>
                <a:sym typeface="Didact Gothic"/>
              </a:rPr>
              <a:t>(49.87%)</a:t>
            </a:r>
            <a:endParaRPr i="1"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160x600   </a:t>
            </a:r>
            <a:r>
              <a:rPr i="1" lang="en" sz="1500">
                <a:solidFill>
                  <a:schemeClr val="dk2"/>
                </a:solidFill>
                <a:latin typeface="Didact Gothic"/>
                <a:ea typeface="Didact Gothic"/>
                <a:cs typeface="Didact Gothic"/>
                <a:sym typeface="Didact Gothic"/>
              </a:rPr>
              <a:t>(49.59%)</a:t>
            </a:r>
            <a:endParaRPr i="1"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300x250  </a:t>
            </a:r>
            <a:r>
              <a:rPr i="1" lang="en" sz="1500">
                <a:solidFill>
                  <a:schemeClr val="dk2"/>
                </a:solidFill>
                <a:latin typeface="Didact Gothic"/>
                <a:ea typeface="Didact Gothic"/>
                <a:cs typeface="Didact Gothic"/>
                <a:sym typeface="Didact Gothic"/>
              </a:rPr>
              <a:t>(49.04%)</a:t>
            </a:r>
            <a:endParaRPr i="1" sz="1500">
              <a:solidFill>
                <a:schemeClr val="dk2"/>
              </a:solidFill>
              <a:latin typeface="Didact Gothic"/>
              <a:ea typeface="Didact Gothic"/>
              <a:cs typeface="Didact Gothic"/>
              <a:sym typeface="Didact Gothic"/>
            </a:endParaRPr>
          </a:p>
          <a:p>
            <a:pPr indent="-323850" lvl="0" marL="457200" rtl="0" algn="l">
              <a:spcBef>
                <a:spcPts val="0"/>
              </a:spcBef>
              <a:spcAft>
                <a:spcPts val="0"/>
              </a:spcAft>
              <a:buClr>
                <a:schemeClr val="dk2"/>
              </a:buClr>
              <a:buSzPts val="1500"/>
              <a:buFont typeface="Didact Gothic"/>
              <a:buAutoNum type="arabicPeriod"/>
            </a:pPr>
            <a:r>
              <a:rPr lang="en" sz="1500">
                <a:solidFill>
                  <a:schemeClr val="dk2"/>
                </a:solidFill>
                <a:latin typeface="Didact Gothic"/>
                <a:ea typeface="Didact Gothic"/>
                <a:cs typeface="Didact Gothic"/>
                <a:sym typeface="Didact Gothic"/>
              </a:rPr>
              <a:t>300x50    </a:t>
            </a:r>
            <a:r>
              <a:rPr i="1" lang="en" sz="1500">
                <a:solidFill>
                  <a:schemeClr val="dk2"/>
                </a:solidFill>
                <a:latin typeface="Didact Gothic"/>
                <a:ea typeface="Didact Gothic"/>
                <a:cs typeface="Didact Gothic"/>
                <a:sym typeface="Didact Gothic"/>
              </a:rPr>
              <a:t>(48.99%)</a:t>
            </a:r>
            <a:endParaRPr i="1" sz="1500">
              <a:solidFill>
                <a:schemeClr val="dk2"/>
              </a:solidFill>
              <a:latin typeface="Didact Gothic"/>
              <a:ea typeface="Didact Gothic"/>
              <a:cs typeface="Didact Gothic"/>
              <a:sym typeface="Didact Gothic"/>
            </a:endParaRPr>
          </a:p>
        </p:txBody>
      </p:sp>
      <p:sp>
        <p:nvSpPr>
          <p:cNvPr id="671" name="Google Shape;671;p68"/>
          <p:cNvSpPr txBox="1"/>
          <p:nvPr/>
        </p:nvSpPr>
        <p:spPr>
          <a:xfrm>
            <a:off x="1646850" y="3749550"/>
            <a:ext cx="5937900" cy="13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Didact Gothic"/>
                <a:ea typeface="Didact Gothic"/>
                <a:cs typeface="Didact Gothic"/>
                <a:sym typeface="Didact Gothic"/>
              </a:rPr>
              <a:t>Viewability and CTR consistently have the same sizes in its top 3 performers. </a:t>
            </a:r>
            <a:r>
              <a:rPr b="1" lang="en" sz="1500">
                <a:solidFill>
                  <a:schemeClr val="dk2"/>
                </a:solidFill>
                <a:latin typeface="Didact Gothic"/>
                <a:ea typeface="Didact Gothic"/>
                <a:cs typeface="Didact Gothic"/>
                <a:sym typeface="Didact Gothic"/>
              </a:rPr>
              <a:t>970x250 </a:t>
            </a:r>
            <a:r>
              <a:rPr lang="en" sz="1500">
                <a:solidFill>
                  <a:schemeClr val="dk2"/>
                </a:solidFill>
                <a:latin typeface="Didact Gothic"/>
                <a:ea typeface="Didact Gothic"/>
                <a:cs typeface="Didact Gothic"/>
                <a:sym typeface="Didact Gothic"/>
              </a:rPr>
              <a:t>holds top 3 across all three performance metrics despite it being in the bottom half in cost efficiency. </a:t>
            </a:r>
            <a:r>
              <a:rPr b="1" lang="en" sz="1500">
                <a:solidFill>
                  <a:schemeClr val="dk2"/>
                </a:solidFill>
                <a:latin typeface="Didact Gothic"/>
                <a:ea typeface="Didact Gothic"/>
                <a:cs typeface="Didact Gothic"/>
                <a:sym typeface="Didact Gothic"/>
              </a:rPr>
              <a:t>320x50</a:t>
            </a:r>
            <a:r>
              <a:rPr lang="en" sz="1500">
                <a:solidFill>
                  <a:schemeClr val="dk2"/>
                </a:solidFill>
                <a:latin typeface="Didact Gothic"/>
                <a:ea typeface="Didact Gothic"/>
                <a:cs typeface="Didact Gothic"/>
                <a:sym typeface="Didact Gothic"/>
              </a:rPr>
              <a:t> has a strong conversion rate compared to the others, which could indicate clicks being more intentional.</a:t>
            </a:r>
            <a:endParaRPr sz="1500">
              <a:solidFill>
                <a:schemeClr val="dk2"/>
              </a:solidFill>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9"/>
          <p:cNvSpPr txBox="1"/>
          <p:nvPr>
            <p:ph idx="1" type="body"/>
          </p:nvPr>
        </p:nvSpPr>
        <p:spPr>
          <a:xfrm>
            <a:off x="2534550" y="2128950"/>
            <a:ext cx="4074900" cy="885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solidFill>
                  <a:schemeClr val="accent6"/>
                </a:solidFill>
                <a:latin typeface="Poppins"/>
                <a:ea typeface="Poppins"/>
                <a:cs typeface="Poppins"/>
                <a:sym typeface="Poppins"/>
              </a:rPr>
              <a:t>Ad Formats</a:t>
            </a:r>
            <a:endParaRPr sz="5000">
              <a:solidFill>
                <a:schemeClr val="accent6"/>
              </a:solidFill>
              <a:latin typeface="Poppins"/>
              <a:ea typeface="Poppins"/>
              <a:cs typeface="Poppins"/>
              <a:sym typeface="Poppi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70" title="Dashboard %-2.png"/>
          <p:cNvPicPr preferRelativeResize="0"/>
          <p:nvPr/>
        </p:nvPicPr>
        <p:blipFill>
          <a:blip r:embed="rId3">
            <a:alphaModFix/>
          </a:blip>
          <a:stretch>
            <a:fillRect/>
          </a:stretch>
        </p:blipFill>
        <p:spPr>
          <a:xfrm>
            <a:off x="49575" y="698350"/>
            <a:ext cx="6234573" cy="4201224"/>
          </a:xfrm>
          <a:prstGeom prst="rect">
            <a:avLst/>
          </a:prstGeom>
          <a:noFill/>
          <a:ln>
            <a:noFill/>
          </a:ln>
        </p:spPr>
      </p:pic>
      <p:sp>
        <p:nvSpPr>
          <p:cNvPr id="682" name="Google Shape;682;p70"/>
          <p:cNvSpPr txBox="1"/>
          <p:nvPr/>
        </p:nvSpPr>
        <p:spPr>
          <a:xfrm>
            <a:off x="6284150" y="698350"/>
            <a:ext cx="28104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All formats exceed the CTR benchmark</a:t>
            </a:r>
            <a:r>
              <a:rPr lang="en">
                <a:solidFill>
                  <a:schemeClr val="accent6"/>
                </a:solidFill>
                <a:latin typeface="Didact Gothic"/>
                <a:ea typeface="Didact Gothic"/>
                <a:cs typeface="Didact Gothic"/>
                <a:sym typeface="Didact Gothic"/>
              </a:rPr>
              <a:t>, showing strong audience interest and high potential reach.</a:t>
            </a:r>
            <a:endParaRPr>
              <a:solidFill>
                <a:schemeClr val="accent6"/>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Conversion performance is mixed:</a:t>
            </a:r>
            <a:r>
              <a:rPr lang="en">
                <a:solidFill>
                  <a:schemeClr val="accent6"/>
                </a:solidFill>
                <a:latin typeface="Didact Gothic"/>
                <a:ea typeface="Didact Gothic"/>
                <a:cs typeface="Didact Gothic"/>
                <a:sym typeface="Didact Gothic"/>
              </a:rPr>
              <a:t> desktop often underperforms, while smartphone conversions frequently meet or exceed the 50% benchmark.</a:t>
            </a:r>
            <a:endParaRPr>
              <a:solidFill>
                <a:schemeClr val="accent6"/>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Viewability is a major weakness across formats</a:t>
            </a:r>
            <a:r>
              <a:rPr lang="en">
                <a:solidFill>
                  <a:schemeClr val="accent6"/>
                </a:solidFill>
                <a:latin typeface="Didact Gothic"/>
                <a:ea typeface="Didact Gothic"/>
                <a:cs typeface="Didact Gothic"/>
                <a:sym typeface="Didact Gothic"/>
              </a:rPr>
              <a:t>, with all formats significantly below the 70% benchmark.</a:t>
            </a:r>
            <a:endParaRPr>
              <a:solidFill>
                <a:schemeClr val="accent6"/>
              </a:solidFill>
              <a:latin typeface="Didact Gothic"/>
              <a:ea typeface="Didact Gothic"/>
              <a:cs typeface="Didact Gothic"/>
              <a:sym typeface="Didact Gothic"/>
            </a:endParaRPr>
          </a:p>
        </p:txBody>
      </p:sp>
      <p:sp>
        <p:nvSpPr>
          <p:cNvPr id="683" name="Google Shape;683;p70"/>
          <p:cNvSpPr txBox="1"/>
          <p:nvPr/>
        </p:nvSpPr>
        <p:spPr>
          <a:xfrm>
            <a:off x="1950600" y="28350"/>
            <a:ext cx="5242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1"/>
                </a:solidFill>
                <a:latin typeface="Aclonica"/>
                <a:ea typeface="Aclonica"/>
                <a:cs typeface="Aclonica"/>
                <a:sym typeface="Aclonica"/>
              </a:rPr>
              <a:t>Performance Metrics</a:t>
            </a:r>
            <a:endParaRPr sz="2600">
              <a:solidFill>
                <a:schemeClr val="dk1"/>
              </a:solidFill>
              <a:latin typeface="Aclonica"/>
              <a:ea typeface="Aclonica"/>
              <a:cs typeface="Aclonica"/>
              <a:sym typeface="Aclonic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71" title="Dashboard $.png"/>
          <p:cNvPicPr preferRelativeResize="0"/>
          <p:nvPr/>
        </p:nvPicPr>
        <p:blipFill>
          <a:blip r:embed="rId3">
            <a:alphaModFix/>
          </a:blip>
          <a:stretch>
            <a:fillRect/>
          </a:stretch>
        </p:blipFill>
        <p:spPr>
          <a:xfrm>
            <a:off x="77925" y="701400"/>
            <a:ext cx="6236206" cy="4197096"/>
          </a:xfrm>
          <a:prstGeom prst="rect">
            <a:avLst/>
          </a:prstGeom>
          <a:noFill/>
          <a:ln>
            <a:noFill/>
          </a:ln>
        </p:spPr>
      </p:pic>
      <p:sp>
        <p:nvSpPr>
          <p:cNvPr id="689" name="Google Shape;689;p71"/>
          <p:cNvSpPr txBox="1"/>
          <p:nvPr/>
        </p:nvSpPr>
        <p:spPr>
          <a:xfrm>
            <a:off x="3072000" y="35425"/>
            <a:ext cx="30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dk1"/>
                </a:solidFill>
                <a:latin typeface="Aclonica"/>
                <a:ea typeface="Aclonica"/>
                <a:cs typeface="Aclonica"/>
                <a:sym typeface="Aclonica"/>
              </a:rPr>
              <a:t>Cost Metrics</a:t>
            </a:r>
            <a:endParaRPr sz="2600">
              <a:solidFill>
                <a:schemeClr val="dk1"/>
              </a:solidFill>
              <a:latin typeface="Aclonica"/>
              <a:ea typeface="Aclonica"/>
              <a:cs typeface="Aclonica"/>
              <a:sym typeface="Aclonica"/>
            </a:endParaRPr>
          </a:p>
        </p:txBody>
      </p:sp>
      <p:sp>
        <p:nvSpPr>
          <p:cNvPr id="690" name="Google Shape;690;p71"/>
          <p:cNvSpPr txBox="1"/>
          <p:nvPr/>
        </p:nvSpPr>
        <p:spPr>
          <a:xfrm>
            <a:off x="6284150" y="698350"/>
            <a:ext cx="28104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Costs are much higher than benchmarks</a:t>
            </a:r>
            <a:r>
              <a:rPr lang="en">
                <a:solidFill>
                  <a:schemeClr val="accent6"/>
                </a:solidFill>
                <a:latin typeface="Didact Gothic"/>
                <a:ea typeface="Didact Gothic"/>
                <a:cs typeface="Didact Gothic"/>
                <a:sym typeface="Didact Gothic"/>
              </a:rPr>
              <a:t> across all formats (CPC, CPM, vCPM).</a:t>
            </a:r>
            <a:endParaRPr>
              <a:solidFill>
                <a:schemeClr val="accent6"/>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Cost per conversion is nearly double the goal</a:t>
            </a:r>
            <a:r>
              <a:rPr lang="en">
                <a:solidFill>
                  <a:schemeClr val="accent6"/>
                </a:solidFill>
                <a:latin typeface="Didact Gothic"/>
                <a:ea typeface="Didact Gothic"/>
                <a:cs typeface="Didact Gothic"/>
                <a:sym typeface="Didact Gothic"/>
              </a:rPr>
              <a:t>, signaling inefficiency in the current spend.</a:t>
            </a:r>
            <a:endParaRPr>
              <a:solidFill>
                <a:schemeClr val="accent6"/>
              </a:solidFill>
              <a:latin typeface="Didact Gothic"/>
              <a:ea typeface="Didact Gothic"/>
              <a:cs typeface="Didact Gothic"/>
              <a:sym typeface="Didact Gothic"/>
            </a:endParaRPr>
          </a:p>
          <a:p>
            <a:pPr indent="-317500" lvl="0" marL="457200" rtl="0" algn="l">
              <a:lnSpc>
                <a:spcPct val="115000"/>
              </a:lnSpc>
              <a:spcBef>
                <a:spcPts val="0"/>
              </a:spcBef>
              <a:spcAft>
                <a:spcPts val="0"/>
              </a:spcAft>
              <a:buClr>
                <a:schemeClr val="accent6"/>
              </a:buClr>
              <a:buSzPts val="1400"/>
              <a:buChar char="●"/>
            </a:pPr>
            <a:r>
              <a:rPr b="1" lang="en">
                <a:solidFill>
                  <a:schemeClr val="accent6"/>
                </a:solidFill>
                <a:latin typeface="Didact Gothic"/>
                <a:ea typeface="Didact Gothic"/>
                <a:cs typeface="Didact Gothic"/>
                <a:sym typeface="Didact Gothic"/>
              </a:rPr>
              <a:t>High engagement does not translate to cost-effectiveness</a:t>
            </a:r>
            <a:r>
              <a:rPr lang="en">
                <a:solidFill>
                  <a:schemeClr val="accent6"/>
                </a:solidFill>
                <a:latin typeface="Didact Gothic"/>
                <a:ea typeface="Didact Gothic"/>
                <a:cs typeface="Didact Gothic"/>
                <a:sym typeface="Didact Gothic"/>
              </a:rPr>
              <a:t>, suggesting an opportunity to optimize placements or shift budgets.</a:t>
            </a:r>
            <a:endParaRPr>
              <a:solidFill>
                <a:schemeClr val="accent6"/>
              </a:solidFill>
              <a:latin typeface="Didact Gothic"/>
              <a:ea typeface="Didact Gothic"/>
              <a:cs typeface="Didact Gothic"/>
              <a:sym typeface="Didact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7"/>
          <p:cNvSpPr txBox="1"/>
          <p:nvPr>
            <p:ph type="title"/>
          </p:nvPr>
        </p:nvSpPr>
        <p:spPr>
          <a:xfrm>
            <a:off x="943338" y="424388"/>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Primary KPI’s</a:t>
            </a:r>
            <a:endParaRPr/>
          </a:p>
        </p:txBody>
      </p:sp>
      <p:graphicFrame>
        <p:nvGraphicFramePr>
          <p:cNvPr id="380" name="Google Shape;380;p27"/>
          <p:cNvGraphicFramePr/>
          <p:nvPr/>
        </p:nvGraphicFramePr>
        <p:xfrm>
          <a:off x="1108350" y="1257400"/>
          <a:ext cx="3000000" cy="3000000"/>
        </p:xfrm>
        <a:graphic>
          <a:graphicData uri="http://schemas.openxmlformats.org/drawingml/2006/table">
            <a:tbl>
              <a:tblPr>
                <a:noFill/>
                <a:tableStyleId>{9A0AE2CB-DF83-42FE-A407-A5972CD21308}</a:tableStyleId>
              </a:tblPr>
              <a:tblGrid>
                <a:gridCol w="2349500"/>
                <a:gridCol w="2349500"/>
                <a:gridCol w="2349500"/>
              </a:tblGrid>
              <a:tr h="489775">
                <a:tc>
                  <a:txBody>
                    <a:bodyPr/>
                    <a:lstStyle/>
                    <a:p>
                      <a:pPr indent="0" lvl="0" marL="0" rtl="0" algn="l">
                        <a:lnSpc>
                          <a:spcPct val="115000"/>
                        </a:lnSpc>
                        <a:spcBef>
                          <a:spcPts val="0"/>
                        </a:spcBef>
                        <a:spcAft>
                          <a:spcPts val="0"/>
                        </a:spcAft>
                        <a:buNone/>
                      </a:pPr>
                      <a:r>
                        <a:rPr lang="en" sz="1500">
                          <a:solidFill>
                            <a:srgbClr val="7C6869"/>
                          </a:solidFill>
                          <a:latin typeface="Didact Gothic"/>
                          <a:ea typeface="Didact Gothic"/>
                          <a:cs typeface="Didact Gothic"/>
                          <a:sym typeface="Didact Gothic"/>
                        </a:rPr>
                        <a:t>Cost Per Conversion (CPCV)</a:t>
                      </a:r>
                      <a:endParaRPr sz="1500">
                        <a:solidFill>
                          <a:srgbClr val="7C6869"/>
                        </a:solidFill>
                        <a:latin typeface="Didact Gothic"/>
                        <a:ea typeface="Didact Gothic"/>
                        <a:cs typeface="Didact Gothic"/>
                        <a:sym typeface="Didact Gothic"/>
                      </a:endParaRPr>
                    </a:p>
                  </a:txBody>
                  <a:tcPr marT="19050" marB="19050" marR="91425" marL="9142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500">
                          <a:solidFill>
                            <a:schemeClr val="accent6"/>
                          </a:solidFill>
                          <a:latin typeface="Didact Gothic"/>
                          <a:ea typeface="Didact Gothic"/>
                          <a:cs typeface="Didact Gothic"/>
                          <a:sym typeface="Didact Gothic"/>
                        </a:rPr>
                        <a:t>$50</a:t>
                      </a:r>
                      <a:endParaRPr sz="15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t/>
                      </a:r>
                      <a:endParaRPr/>
                    </a:p>
                  </a:txBody>
                  <a:tcPr marT="19050" marB="19050" marR="28575" marL="2857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rgbClr val="7C6869"/>
                          </a:solidFill>
                          <a:latin typeface="Didact Gothic"/>
                          <a:ea typeface="Didact Gothic"/>
                          <a:cs typeface="Didact Gothic"/>
                          <a:sym typeface="Didact Gothic"/>
                        </a:rPr>
                        <a:t>Track spend per valuable action.</a:t>
                      </a:r>
                      <a:endParaRPr sz="1500">
                        <a:solidFill>
                          <a:srgbClr val="7C6869"/>
                        </a:solidFill>
                        <a:latin typeface="Didact Gothic"/>
                        <a:ea typeface="Didact Gothic"/>
                        <a:cs typeface="Didact Gothic"/>
                        <a:sym typeface="Didact Gothic"/>
                      </a:endParaRPr>
                    </a:p>
                  </a:txBody>
                  <a:tcPr marT="19050" marB="19050" marR="91425" marL="9142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680225">
                <a:tc>
                  <a:txBody>
                    <a:bodyPr/>
                    <a:lstStyle/>
                    <a:p>
                      <a:pPr indent="0" lvl="0" marL="0" rtl="0" algn="l">
                        <a:lnSpc>
                          <a:spcPct val="115000"/>
                        </a:lnSpc>
                        <a:spcBef>
                          <a:spcPts val="0"/>
                        </a:spcBef>
                        <a:spcAft>
                          <a:spcPts val="0"/>
                        </a:spcAft>
                        <a:buNone/>
                      </a:pPr>
                      <a:r>
                        <a:rPr lang="en" sz="1500">
                          <a:solidFill>
                            <a:srgbClr val="7C6869"/>
                          </a:solidFill>
                          <a:latin typeface="Didact Gothic"/>
                          <a:ea typeface="Didact Gothic"/>
                          <a:cs typeface="Didact Gothic"/>
                          <a:sym typeface="Didact Gothic"/>
                        </a:rPr>
                        <a:t>Click Through Rate (CTR)</a:t>
                      </a:r>
                      <a:endParaRPr sz="1500">
                        <a:solidFill>
                          <a:srgbClr val="7C6869"/>
                        </a:solidFill>
                        <a:latin typeface="Didact Gothic"/>
                        <a:ea typeface="Didact Gothic"/>
                        <a:cs typeface="Didact Gothic"/>
                        <a:sym typeface="Didact Gothic"/>
                      </a:endParaRPr>
                    </a:p>
                  </a:txBody>
                  <a:tcPr marT="19050" marB="19050" marR="91425" marL="9142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500">
                          <a:solidFill>
                            <a:schemeClr val="accent6"/>
                          </a:solidFill>
                          <a:latin typeface="Didact Gothic"/>
                          <a:ea typeface="Didact Gothic"/>
                          <a:cs typeface="Didact Gothic"/>
                          <a:sym typeface="Didact Gothic"/>
                        </a:rPr>
                        <a:t>10%</a:t>
                      </a:r>
                      <a:endParaRPr/>
                    </a:p>
                  </a:txBody>
                  <a:tcPr marT="19050" marB="19050" marR="28575" marL="2857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rgbClr val="7C6869"/>
                          </a:solidFill>
                          <a:latin typeface="Didact Gothic"/>
                          <a:ea typeface="Didact Gothic"/>
                          <a:cs typeface="Didact Gothic"/>
                          <a:sym typeface="Didact Gothic"/>
                        </a:rPr>
                        <a:t>Reflects ad relevance and user engagement.</a:t>
                      </a:r>
                      <a:endParaRPr sz="1500">
                        <a:solidFill>
                          <a:srgbClr val="7C6869"/>
                        </a:solidFill>
                        <a:latin typeface="Didact Gothic"/>
                        <a:ea typeface="Didact Gothic"/>
                        <a:cs typeface="Didact Gothic"/>
                        <a:sym typeface="Didact Gothic"/>
                      </a:endParaRPr>
                    </a:p>
                  </a:txBody>
                  <a:tcPr marT="19050" marB="19050" marR="91425" marL="9142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94525">
                <a:tc>
                  <a:txBody>
                    <a:bodyPr/>
                    <a:lstStyle/>
                    <a:p>
                      <a:pPr indent="0" lvl="0" marL="0" rtl="0" algn="l">
                        <a:lnSpc>
                          <a:spcPct val="115000"/>
                        </a:lnSpc>
                        <a:spcBef>
                          <a:spcPts val="0"/>
                        </a:spcBef>
                        <a:spcAft>
                          <a:spcPts val="0"/>
                        </a:spcAft>
                        <a:buNone/>
                      </a:pPr>
                      <a:r>
                        <a:rPr lang="en" sz="1500">
                          <a:solidFill>
                            <a:srgbClr val="7C6869"/>
                          </a:solidFill>
                          <a:latin typeface="Didact Gothic"/>
                          <a:ea typeface="Didact Gothic"/>
                          <a:cs typeface="Didact Gothic"/>
                          <a:sym typeface="Didact Gothic"/>
                        </a:rPr>
                        <a:t>Cost Per Click (CPC)</a:t>
                      </a:r>
                      <a:endParaRPr sz="1500">
                        <a:solidFill>
                          <a:srgbClr val="7C6869"/>
                        </a:solidFill>
                        <a:latin typeface="Didact Gothic"/>
                        <a:ea typeface="Didact Gothic"/>
                        <a:cs typeface="Didact Gothic"/>
                        <a:sym typeface="Didact Gothic"/>
                      </a:endParaRPr>
                    </a:p>
                  </a:txBody>
                  <a:tcPr marT="19050" marB="19050" marR="91425" marL="9142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500">
                          <a:solidFill>
                            <a:schemeClr val="accent6"/>
                          </a:solidFill>
                          <a:latin typeface="Didact Gothic"/>
                          <a:ea typeface="Didact Gothic"/>
                          <a:cs typeface="Didact Gothic"/>
                          <a:sym typeface="Didact Gothic"/>
                        </a:rPr>
                        <a:t>$25</a:t>
                      </a:r>
                      <a:endParaRPr/>
                    </a:p>
                  </a:txBody>
                  <a:tcPr marT="19050" marB="19050" marR="28575" marL="2857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rgbClr val="7C6869"/>
                          </a:solidFill>
                          <a:latin typeface="Didact Gothic"/>
                          <a:ea typeface="Didact Gothic"/>
                          <a:cs typeface="Didact Gothic"/>
                          <a:sym typeface="Didact Gothic"/>
                        </a:rPr>
                        <a:t>Cost-efficiency per user click.</a:t>
                      </a:r>
                      <a:endParaRPr sz="1500">
                        <a:solidFill>
                          <a:srgbClr val="7C6869"/>
                        </a:solidFill>
                        <a:latin typeface="Didact Gothic"/>
                        <a:ea typeface="Didact Gothic"/>
                        <a:cs typeface="Didact Gothic"/>
                        <a:sym typeface="Didact Gothic"/>
                      </a:endParaRPr>
                    </a:p>
                  </a:txBody>
                  <a:tcPr marT="19050" marB="19050" marR="91425" marL="9142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585000">
                <a:tc>
                  <a:txBody>
                    <a:bodyPr/>
                    <a:lstStyle/>
                    <a:p>
                      <a:pPr indent="0" lvl="0" marL="0" rtl="0" algn="l">
                        <a:lnSpc>
                          <a:spcPct val="115000"/>
                        </a:lnSpc>
                        <a:spcBef>
                          <a:spcPts val="0"/>
                        </a:spcBef>
                        <a:spcAft>
                          <a:spcPts val="0"/>
                        </a:spcAft>
                        <a:buNone/>
                      </a:pPr>
                      <a:r>
                        <a:rPr lang="en" sz="1500">
                          <a:solidFill>
                            <a:srgbClr val="7C6869"/>
                          </a:solidFill>
                          <a:latin typeface="Didact Gothic"/>
                          <a:ea typeface="Didact Gothic"/>
                          <a:cs typeface="Didact Gothic"/>
                          <a:sym typeface="Didact Gothic"/>
                        </a:rPr>
                        <a:t>Desktop Conversion Rate</a:t>
                      </a:r>
                      <a:endParaRPr sz="1500">
                        <a:solidFill>
                          <a:srgbClr val="7C6869"/>
                        </a:solidFill>
                        <a:latin typeface="Didact Gothic"/>
                        <a:ea typeface="Didact Gothic"/>
                        <a:cs typeface="Didact Gothic"/>
                        <a:sym typeface="Didact Gothic"/>
                      </a:endParaRPr>
                    </a:p>
                  </a:txBody>
                  <a:tcPr marT="19050" marB="19050" marR="91425" marL="9142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500">
                          <a:solidFill>
                            <a:schemeClr val="accent6"/>
                          </a:solidFill>
                          <a:latin typeface="Didact Gothic"/>
                          <a:ea typeface="Didact Gothic"/>
                          <a:cs typeface="Didact Gothic"/>
                          <a:sym typeface="Didact Gothic"/>
                        </a:rPr>
                        <a:t>50%</a:t>
                      </a:r>
                      <a:endParaRPr/>
                    </a:p>
                  </a:txBody>
                  <a:tcPr marT="19050" marB="19050" marR="28575" marL="2857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rgbClr val="7C6869"/>
                          </a:solidFill>
                          <a:latin typeface="Didact Gothic"/>
                          <a:ea typeface="Didact Gothic"/>
                          <a:cs typeface="Didact Gothic"/>
                          <a:sym typeface="Didact Gothic"/>
                        </a:rPr>
                        <a:t>Evaluate desktop user conversion success.</a:t>
                      </a:r>
                      <a:endParaRPr sz="1500">
                        <a:solidFill>
                          <a:srgbClr val="7C6869"/>
                        </a:solidFill>
                        <a:latin typeface="Didact Gothic"/>
                        <a:ea typeface="Didact Gothic"/>
                        <a:cs typeface="Didact Gothic"/>
                        <a:sym typeface="Didact Gothic"/>
                      </a:endParaRPr>
                    </a:p>
                  </a:txBody>
                  <a:tcPr marT="19050" marB="19050" marR="91425" marL="9142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r h="394525">
                <a:tc>
                  <a:txBody>
                    <a:bodyPr/>
                    <a:lstStyle/>
                    <a:p>
                      <a:pPr indent="0" lvl="0" marL="0" rtl="0" algn="l">
                        <a:lnSpc>
                          <a:spcPct val="115000"/>
                        </a:lnSpc>
                        <a:spcBef>
                          <a:spcPts val="0"/>
                        </a:spcBef>
                        <a:spcAft>
                          <a:spcPts val="0"/>
                        </a:spcAft>
                        <a:buNone/>
                      </a:pPr>
                      <a:r>
                        <a:rPr lang="en" sz="1500">
                          <a:solidFill>
                            <a:srgbClr val="7C6869"/>
                          </a:solidFill>
                          <a:latin typeface="Didact Gothic"/>
                          <a:ea typeface="Didact Gothic"/>
                          <a:cs typeface="Didact Gothic"/>
                          <a:sym typeface="Didact Gothic"/>
                        </a:rPr>
                        <a:t>Smartphone Conversion Rate</a:t>
                      </a:r>
                      <a:endParaRPr sz="1500">
                        <a:solidFill>
                          <a:srgbClr val="7C6869"/>
                        </a:solidFill>
                        <a:latin typeface="Didact Gothic"/>
                        <a:ea typeface="Didact Gothic"/>
                        <a:cs typeface="Didact Gothic"/>
                        <a:sym typeface="Didact Gothic"/>
                      </a:endParaRPr>
                    </a:p>
                  </a:txBody>
                  <a:tcPr marT="19050" marB="19050" marR="91425" marL="9142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2"/>
                        </a:buClr>
                        <a:buSzPts val="1100"/>
                        <a:buFont typeface="Arial"/>
                        <a:buNone/>
                      </a:pPr>
                      <a:r>
                        <a:rPr lang="en" sz="1500">
                          <a:solidFill>
                            <a:schemeClr val="accent6"/>
                          </a:solidFill>
                          <a:latin typeface="Didact Gothic"/>
                          <a:ea typeface="Didact Gothic"/>
                          <a:cs typeface="Didact Gothic"/>
                          <a:sym typeface="Didact Gothic"/>
                        </a:rPr>
                        <a:t>50%</a:t>
                      </a:r>
                      <a:endParaRPr>
                        <a:solidFill>
                          <a:schemeClr val="dk2"/>
                        </a:solidFill>
                      </a:endParaRPr>
                    </a:p>
                    <a:p>
                      <a:pPr indent="0" lvl="0" marL="0" rtl="0" algn="l">
                        <a:spcBef>
                          <a:spcPts val="0"/>
                        </a:spcBef>
                        <a:spcAft>
                          <a:spcPts val="0"/>
                        </a:spcAft>
                        <a:buNone/>
                      </a:pPr>
                      <a:r>
                        <a:t/>
                      </a:r>
                      <a:endParaRPr/>
                    </a:p>
                  </a:txBody>
                  <a:tcPr marT="19050" marB="19050" marR="28575" marL="2857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rgbClr val="7C6869"/>
                          </a:solidFill>
                          <a:latin typeface="Didact Gothic"/>
                          <a:ea typeface="Didact Gothic"/>
                          <a:cs typeface="Didact Gothic"/>
                          <a:sym typeface="Didact Gothic"/>
                        </a:rPr>
                        <a:t>Evaluate mobile performance.</a:t>
                      </a:r>
                      <a:endParaRPr sz="1500">
                        <a:solidFill>
                          <a:srgbClr val="7C6869"/>
                        </a:solidFill>
                        <a:latin typeface="Didact Gothic"/>
                        <a:ea typeface="Didact Gothic"/>
                        <a:cs typeface="Didact Gothic"/>
                        <a:sym typeface="Didact Gothic"/>
                      </a:endParaRPr>
                    </a:p>
                  </a:txBody>
                  <a:tcPr marT="19050" marB="19050" marR="91425" marL="91425">
                    <a:lnL cap="flat" cmpd="sng" w="7625">
                      <a:solidFill>
                        <a:schemeClr val="accent6"/>
                      </a:solidFill>
                      <a:prstDash val="solid"/>
                      <a:round/>
                      <a:headEnd len="sm" w="sm" type="none"/>
                      <a:tailEnd len="sm" w="sm" type="none"/>
                    </a:lnL>
                    <a:lnR cap="flat" cmpd="sng" w="7625">
                      <a:solidFill>
                        <a:schemeClr val="accent6"/>
                      </a:solidFill>
                      <a:prstDash val="solid"/>
                      <a:round/>
                      <a:headEnd len="sm" w="sm" type="none"/>
                      <a:tailEnd len="sm" w="sm" type="none"/>
                    </a:lnR>
                    <a:lnT cap="flat" cmpd="sng" w="7625">
                      <a:solidFill>
                        <a:schemeClr val="accent6"/>
                      </a:solidFill>
                      <a:prstDash val="solid"/>
                      <a:round/>
                      <a:headEnd len="sm" w="sm" type="none"/>
                      <a:tailEnd len="sm" w="sm" type="none"/>
                    </a:lnT>
                    <a:lnB cap="flat" cmpd="sng" w="7625">
                      <a:solidFill>
                        <a:schemeClr val="accent6"/>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2"/>
          <p:cNvSpPr txBox="1"/>
          <p:nvPr>
            <p:ph idx="1" type="body"/>
          </p:nvPr>
        </p:nvSpPr>
        <p:spPr>
          <a:xfrm>
            <a:off x="2534550" y="2128950"/>
            <a:ext cx="4074900" cy="885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solidFill>
                  <a:schemeClr val="accent6"/>
                </a:solidFill>
                <a:latin typeface="Poppins"/>
                <a:ea typeface="Poppins"/>
                <a:cs typeface="Poppins"/>
                <a:sym typeface="Poppins"/>
              </a:rPr>
              <a:t>Devices</a:t>
            </a:r>
            <a:endParaRPr sz="5000">
              <a:solidFill>
                <a:schemeClr val="accent6"/>
              </a:solidFill>
              <a:latin typeface="Poppins"/>
              <a:ea typeface="Poppins"/>
              <a:cs typeface="Poppins"/>
              <a:sym typeface="Poppi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73" title="Computer CTR.png"/>
          <p:cNvPicPr preferRelativeResize="0"/>
          <p:nvPr/>
        </p:nvPicPr>
        <p:blipFill rotWithShape="1">
          <a:blip r:embed="rId3">
            <a:alphaModFix/>
          </a:blip>
          <a:srcRect b="25378" l="23541" r="22968" t="28664"/>
          <a:stretch/>
        </p:blipFill>
        <p:spPr>
          <a:xfrm>
            <a:off x="117300" y="665325"/>
            <a:ext cx="4950149" cy="2392500"/>
          </a:xfrm>
          <a:prstGeom prst="rect">
            <a:avLst/>
          </a:prstGeom>
          <a:noFill/>
          <a:ln>
            <a:noFill/>
          </a:ln>
        </p:spPr>
      </p:pic>
      <p:sp>
        <p:nvSpPr>
          <p:cNvPr id="701" name="Google Shape;701;p73"/>
          <p:cNvSpPr txBox="1"/>
          <p:nvPr/>
        </p:nvSpPr>
        <p:spPr>
          <a:xfrm>
            <a:off x="502350" y="123125"/>
            <a:ext cx="813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Devices by Performance: CTR &amp; Conversion Rate</a:t>
            </a:r>
            <a:endParaRPr sz="2000">
              <a:solidFill>
                <a:schemeClr val="dk1"/>
              </a:solidFill>
              <a:latin typeface="Aclonica"/>
              <a:ea typeface="Aclonica"/>
              <a:cs typeface="Aclonica"/>
              <a:sym typeface="Aclonica"/>
            </a:endParaRPr>
          </a:p>
        </p:txBody>
      </p:sp>
      <p:sp>
        <p:nvSpPr>
          <p:cNvPr id="702" name="Google Shape;702;p73"/>
          <p:cNvSpPr txBox="1"/>
          <p:nvPr/>
        </p:nvSpPr>
        <p:spPr>
          <a:xfrm>
            <a:off x="749825" y="665325"/>
            <a:ext cx="813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Aclonica"/>
              <a:ea typeface="Aclonica"/>
              <a:cs typeface="Aclonica"/>
              <a:sym typeface="Aclonica"/>
            </a:endParaRPr>
          </a:p>
        </p:txBody>
      </p:sp>
      <p:pic>
        <p:nvPicPr>
          <p:cNvPr id="703" name="Google Shape;703;p73" title="device conversion rate.png"/>
          <p:cNvPicPr preferRelativeResize="0"/>
          <p:nvPr/>
        </p:nvPicPr>
        <p:blipFill rotWithShape="1">
          <a:blip r:embed="rId4">
            <a:alphaModFix/>
          </a:blip>
          <a:srcRect b="30193" l="29765" r="29765" t="23497"/>
          <a:stretch/>
        </p:blipFill>
        <p:spPr>
          <a:xfrm>
            <a:off x="5191050" y="714100"/>
            <a:ext cx="3794549" cy="2442350"/>
          </a:xfrm>
          <a:prstGeom prst="rect">
            <a:avLst/>
          </a:prstGeom>
          <a:noFill/>
          <a:ln>
            <a:noFill/>
          </a:ln>
        </p:spPr>
      </p:pic>
      <p:sp>
        <p:nvSpPr>
          <p:cNvPr id="704" name="Google Shape;704;p73"/>
          <p:cNvSpPr txBox="1"/>
          <p:nvPr/>
        </p:nvSpPr>
        <p:spPr>
          <a:xfrm>
            <a:off x="228200" y="3264300"/>
            <a:ext cx="8757300" cy="1706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6"/>
              </a:buClr>
              <a:buSzPts val="1500"/>
              <a:buFont typeface="Didact Gothic"/>
              <a:buChar char="●"/>
            </a:pPr>
            <a:r>
              <a:rPr lang="en" sz="1500">
                <a:solidFill>
                  <a:schemeClr val="accent6"/>
                </a:solidFill>
                <a:latin typeface="Didact Gothic"/>
                <a:ea typeface="Didact Gothic"/>
                <a:cs typeface="Didact Gothic"/>
                <a:sym typeface="Didact Gothic"/>
              </a:rPr>
              <a:t>Desktop was the top performing device exceeding the 10% CTR benchmark at 13.21% while Smartphone users had the highest conversion rate of 50.46%</a:t>
            </a:r>
            <a:endParaRPr sz="1500">
              <a:solidFill>
                <a:schemeClr val="accent6"/>
              </a:solidFill>
              <a:latin typeface="Didact Gothic"/>
              <a:ea typeface="Didact Gothic"/>
              <a:cs typeface="Didact Gothic"/>
              <a:sym typeface="Didact Gothic"/>
            </a:endParaRPr>
          </a:p>
          <a:p>
            <a:pPr indent="-323850" lvl="0" marL="457200" rtl="0" algn="l">
              <a:spcBef>
                <a:spcPts val="0"/>
              </a:spcBef>
              <a:spcAft>
                <a:spcPts val="0"/>
              </a:spcAft>
              <a:buClr>
                <a:schemeClr val="accent6"/>
              </a:buClr>
              <a:buSzPts val="1500"/>
              <a:buFont typeface="Didact Gothic"/>
              <a:buChar char="●"/>
            </a:pPr>
            <a:r>
              <a:rPr lang="en" sz="1500">
                <a:solidFill>
                  <a:schemeClr val="accent6"/>
                </a:solidFill>
                <a:latin typeface="Didact Gothic"/>
                <a:ea typeface="Didact Gothic"/>
                <a:cs typeface="Didact Gothic"/>
                <a:sym typeface="Didact Gothic"/>
              </a:rPr>
              <a:t>All devices; Desktop, Smartphone and Tablet met CTR benchmark goals (over 10%)</a:t>
            </a:r>
            <a:endParaRPr sz="1500">
              <a:solidFill>
                <a:schemeClr val="accent6"/>
              </a:solidFill>
              <a:latin typeface="Didact Gothic"/>
              <a:ea typeface="Didact Gothic"/>
              <a:cs typeface="Didact Gothic"/>
              <a:sym typeface="Didact Gothic"/>
            </a:endParaRPr>
          </a:p>
          <a:p>
            <a:pPr indent="-323850" lvl="0" marL="457200" rtl="0" algn="l">
              <a:spcBef>
                <a:spcPts val="0"/>
              </a:spcBef>
              <a:spcAft>
                <a:spcPts val="0"/>
              </a:spcAft>
              <a:buClr>
                <a:schemeClr val="accent6"/>
              </a:buClr>
              <a:buSzPts val="1500"/>
              <a:buFont typeface="Didact Gothic"/>
              <a:buChar char="●"/>
            </a:pPr>
            <a:r>
              <a:rPr lang="en" sz="1500">
                <a:solidFill>
                  <a:schemeClr val="accent6"/>
                </a:solidFill>
                <a:latin typeface="Didact Gothic"/>
                <a:ea typeface="Didact Gothic"/>
                <a:cs typeface="Didact Gothic"/>
                <a:sym typeface="Didact Gothic"/>
              </a:rPr>
              <a:t>Both Desktop and Smartphone exceeded 50% conversion rate benchmark signaling both desktop and smartphone users converted successfully</a:t>
            </a:r>
            <a:endParaRPr sz="1500">
              <a:solidFill>
                <a:schemeClr val="accent6"/>
              </a:solidFill>
              <a:latin typeface="Didact Gothic"/>
              <a:ea typeface="Didact Gothic"/>
              <a:cs typeface="Didact Gothic"/>
              <a:sym typeface="Didact Gothic"/>
            </a:endParaRPr>
          </a:p>
        </p:txBody>
      </p:sp>
      <p:sp>
        <p:nvSpPr>
          <p:cNvPr id="705" name="Google Shape;705;p73"/>
          <p:cNvSpPr/>
          <p:nvPr/>
        </p:nvSpPr>
        <p:spPr>
          <a:xfrm>
            <a:off x="7540675" y="1084213"/>
            <a:ext cx="1170600" cy="1935900"/>
          </a:xfrm>
          <a:prstGeom prst="flowChartAlternateProcess">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06" name="Google Shape;706;p73"/>
          <p:cNvSpPr/>
          <p:nvPr/>
        </p:nvSpPr>
        <p:spPr>
          <a:xfrm rot="5400000">
            <a:off x="321800" y="789075"/>
            <a:ext cx="1874700" cy="2145000"/>
          </a:xfrm>
          <a:prstGeom prst="flowChartAlternateProcess">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nvSpPr>
        <p:spPr>
          <a:xfrm>
            <a:off x="342250" y="114075"/>
            <a:ext cx="8319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Devices by Performance: CPCV (Cost per Conversion)</a:t>
            </a:r>
            <a:endParaRPr sz="2000">
              <a:solidFill>
                <a:schemeClr val="dk1"/>
              </a:solidFill>
              <a:latin typeface="Aclonica"/>
              <a:ea typeface="Aclonica"/>
              <a:cs typeface="Aclonica"/>
              <a:sym typeface="Aclonica"/>
            </a:endParaRPr>
          </a:p>
        </p:txBody>
      </p:sp>
      <p:pic>
        <p:nvPicPr>
          <p:cNvPr id="712" name="Google Shape;712;p74" title="2.png"/>
          <p:cNvPicPr preferRelativeResize="0"/>
          <p:nvPr/>
        </p:nvPicPr>
        <p:blipFill>
          <a:blip r:embed="rId3">
            <a:alphaModFix/>
          </a:blip>
          <a:stretch>
            <a:fillRect/>
          </a:stretch>
        </p:blipFill>
        <p:spPr>
          <a:xfrm>
            <a:off x="1607050" y="740075"/>
            <a:ext cx="5814725" cy="4361050"/>
          </a:xfrm>
          <a:prstGeom prst="rect">
            <a:avLst/>
          </a:prstGeom>
          <a:noFill/>
          <a:ln>
            <a:noFill/>
          </a:ln>
        </p:spPr>
      </p:pic>
      <p:sp>
        <p:nvSpPr>
          <p:cNvPr id="713" name="Google Shape;713;p74"/>
          <p:cNvSpPr/>
          <p:nvPr/>
        </p:nvSpPr>
        <p:spPr>
          <a:xfrm>
            <a:off x="3824400" y="1984350"/>
            <a:ext cx="1495200" cy="25896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14" name="Google Shape;714;p74"/>
          <p:cNvSpPr txBox="1"/>
          <p:nvPr/>
        </p:nvSpPr>
        <p:spPr>
          <a:xfrm>
            <a:off x="5221825" y="869963"/>
            <a:ext cx="1979700" cy="8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Didact Gothic"/>
                <a:ea typeface="Didact Gothic"/>
                <a:cs typeface="Didact Gothic"/>
                <a:sym typeface="Didact Gothic"/>
              </a:rPr>
              <a:t>Computer, Smartphone &amp; Tablet did not meet primary benchmark goal of $50; Smartphone users had the lowest CPCV but still did not reach the benchmark goal</a:t>
            </a:r>
            <a:endParaRPr sz="1000">
              <a:solidFill>
                <a:schemeClr val="dk2"/>
              </a:solidFill>
              <a:latin typeface="Didact Gothic"/>
              <a:ea typeface="Didact Gothic"/>
              <a:cs typeface="Didact Gothic"/>
              <a:sym typeface="Didact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75" title="2.png"/>
          <p:cNvPicPr preferRelativeResize="0"/>
          <p:nvPr/>
        </p:nvPicPr>
        <p:blipFill rotWithShape="1">
          <a:blip r:embed="rId3">
            <a:alphaModFix/>
          </a:blip>
          <a:srcRect b="0" l="0" r="1058" t="9820"/>
          <a:stretch/>
        </p:blipFill>
        <p:spPr>
          <a:xfrm>
            <a:off x="1409650" y="865175"/>
            <a:ext cx="6091676" cy="4164225"/>
          </a:xfrm>
          <a:prstGeom prst="rect">
            <a:avLst/>
          </a:prstGeom>
          <a:noFill/>
          <a:ln>
            <a:noFill/>
          </a:ln>
        </p:spPr>
      </p:pic>
      <p:sp>
        <p:nvSpPr>
          <p:cNvPr id="720" name="Google Shape;720;p75"/>
          <p:cNvSpPr txBox="1"/>
          <p:nvPr/>
        </p:nvSpPr>
        <p:spPr>
          <a:xfrm>
            <a:off x="342250" y="114075"/>
            <a:ext cx="8319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Devices by Performance: CPC (Cost per Click)</a:t>
            </a:r>
            <a:endParaRPr sz="2000">
              <a:solidFill>
                <a:schemeClr val="dk1"/>
              </a:solidFill>
              <a:latin typeface="Aclonica"/>
              <a:ea typeface="Aclonica"/>
              <a:cs typeface="Aclonica"/>
              <a:sym typeface="Aclonica"/>
            </a:endParaRPr>
          </a:p>
        </p:txBody>
      </p:sp>
      <p:sp>
        <p:nvSpPr>
          <p:cNvPr id="721" name="Google Shape;721;p75"/>
          <p:cNvSpPr/>
          <p:nvPr/>
        </p:nvSpPr>
        <p:spPr>
          <a:xfrm>
            <a:off x="3874025" y="2032950"/>
            <a:ext cx="1468800" cy="25266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2" name="Google Shape;722;p75"/>
          <p:cNvSpPr txBox="1"/>
          <p:nvPr/>
        </p:nvSpPr>
        <p:spPr>
          <a:xfrm>
            <a:off x="5030525" y="865175"/>
            <a:ext cx="24708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252525"/>
                </a:solidFill>
                <a:latin typeface="Didact Gothic"/>
                <a:ea typeface="Didact Gothic"/>
                <a:cs typeface="Didact Gothic"/>
                <a:sym typeface="Didact Gothic"/>
              </a:rPr>
              <a:t>Computer, Smartphone, and Tablet did not meet the primary CPC benchmark goals of $25; Smartphone users had the lowest CPC but still did not reach benchmark goals</a:t>
            </a:r>
            <a:endParaRPr sz="1100">
              <a:solidFill>
                <a:srgbClr val="252525"/>
              </a:solidFill>
              <a:latin typeface="Didact Gothic"/>
              <a:ea typeface="Didact Gothic"/>
              <a:cs typeface="Didact Gothic"/>
              <a:sym typeface="Didact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6"/>
          <p:cNvSpPr/>
          <p:nvPr/>
        </p:nvSpPr>
        <p:spPr>
          <a:xfrm>
            <a:off x="1664475" y="1161450"/>
            <a:ext cx="5312700" cy="12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28" name="Google Shape;728;p76"/>
          <p:cNvSpPr txBox="1"/>
          <p:nvPr/>
        </p:nvSpPr>
        <p:spPr>
          <a:xfrm>
            <a:off x="1394125" y="810925"/>
            <a:ext cx="1341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6"/>
                </a:solidFill>
                <a:latin typeface="Aclonica"/>
                <a:ea typeface="Aclonica"/>
                <a:cs typeface="Aclonica"/>
                <a:sym typeface="Aclonica"/>
              </a:rPr>
              <a:t>Devices</a:t>
            </a:r>
            <a:endParaRPr b="1" sz="1500">
              <a:solidFill>
                <a:schemeClr val="accent6"/>
              </a:solidFill>
              <a:latin typeface="Didact Gothic"/>
              <a:ea typeface="Didact Gothic"/>
              <a:cs typeface="Didact Gothic"/>
              <a:sym typeface="Didact Gothic"/>
            </a:endParaRPr>
          </a:p>
        </p:txBody>
      </p:sp>
      <p:sp>
        <p:nvSpPr>
          <p:cNvPr id="729" name="Google Shape;729;p76"/>
          <p:cNvSpPr txBox="1"/>
          <p:nvPr/>
        </p:nvSpPr>
        <p:spPr>
          <a:xfrm>
            <a:off x="2159875" y="123600"/>
            <a:ext cx="4734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Devices: Secondary Goals</a:t>
            </a:r>
            <a:endParaRPr sz="2000"/>
          </a:p>
        </p:txBody>
      </p:sp>
      <p:sp>
        <p:nvSpPr>
          <p:cNvPr id="730" name="Google Shape;730;p76"/>
          <p:cNvSpPr txBox="1"/>
          <p:nvPr/>
        </p:nvSpPr>
        <p:spPr>
          <a:xfrm>
            <a:off x="2851375" y="810925"/>
            <a:ext cx="828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Aclonica"/>
                <a:ea typeface="Aclonica"/>
                <a:cs typeface="Aclonica"/>
                <a:sym typeface="Aclonica"/>
              </a:rPr>
              <a:t>CPM</a:t>
            </a:r>
            <a:endParaRPr sz="1500">
              <a:solidFill>
                <a:schemeClr val="accent6"/>
              </a:solidFill>
              <a:latin typeface="Aclonica"/>
              <a:ea typeface="Aclonica"/>
              <a:cs typeface="Aclonica"/>
              <a:sym typeface="Aclonica"/>
            </a:endParaRPr>
          </a:p>
        </p:txBody>
      </p:sp>
      <p:sp>
        <p:nvSpPr>
          <p:cNvPr id="731" name="Google Shape;731;p76"/>
          <p:cNvSpPr/>
          <p:nvPr/>
        </p:nvSpPr>
        <p:spPr>
          <a:xfrm rot="-5400000">
            <a:off x="3938776" y="2045350"/>
            <a:ext cx="2591100" cy="1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32" name="Google Shape;732;p76"/>
          <p:cNvSpPr txBox="1"/>
          <p:nvPr/>
        </p:nvSpPr>
        <p:spPr>
          <a:xfrm>
            <a:off x="4125600" y="810925"/>
            <a:ext cx="892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Aclonica"/>
                <a:ea typeface="Aclonica"/>
                <a:cs typeface="Aclonica"/>
                <a:sym typeface="Aclonica"/>
              </a:rPr>
              <a:t>vCPM</a:t>
            </a:r>
            <a:endParaRPr sz="1500">
              <a:solidFill>
                <a:schemeClr val="accent6"/>
              </a:solidFill>
              <a:latin typeface="Aclonica"/>
              <a:ea typeface="Aclonica"/>
              <a:cs typeface="Aclonica"/>
              <a:sym typeface="Aclonica"/>
            </a:endParaRPr>
          </a:p>
        </p:txBody>
      </p:sp>
      <p:sp>
        <p:nvSpPr>
          <p:cNvPr id="733" name="Google Shape;733;p76"/>
          <p:cNvSpPr txBox="1"/>
          <p:nvPr/>
        </p:nvSpPr>
        <p:spPr>
          <a:xfrm>
            <a:off x="5225326" y="806513"/>
            <a:ext cx="192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Aclonica"/>
                <a:ea typeface="Aclonica"/>
                <a:cs typeface="Aclonica"/>
                <a:sym typeface="Aclonica"/>
              </a:rPr>
              <a:t>Viewability Rate</a:t>
            </a:r>
            <a:endParaRPr sz="1500">
              <a:solidFill>
                <a:schemeClr val="accent6"/>
              </a:solidFill>
              <a:latin typeface="Aclonica"/>
              <a:ea typeface="Aclonica"/>
              <a:cs typeface="Aclonica"/>
              <a:sym typeface="Aclonica"/>
            </a:endParaRPr>
          </a:p>
        </p:txBody>
      </p:sp>
      <p:sp>
        <p:nvSpPr>
          <p:cNvPr id="734" name="Google Shape;734;p76"/>
          <p:cNvSpPr txBox="1"/>
          <p:nvPr/>
        </p:nvSpPr>
        <p:spPr>
          <a:xfrm>
            <a:off x="1613225" y="1362487"/>
            <a:ext cx="10935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Computer</a:t>
            </a:r>
            <a:endParaRPr sz="1300">
              <a:solidFill>
                <a:schemeClr val="accent6"/>
              </a:solidFill>
              <a:latin typeface="Aclonica"/>
              <a:ea typeface="Aclonica"/>
              <a:cs typeface="Aclonica"/>
              <a:sym typeface="Aclonica"/>
            </a:endParaRPr>
          </a:p>
        </p:txBody>
      </p:sp>
      <p:sp>
        <p:nvSpPr>
          <p:cNvPr id="735" name="Google Shape;735;p76"/>
          <p:cNvSpPr txBox="1"/>
          <p:nvPr/>
        </p:nvSpPr>
        <p:spPr>
          <a:xfrm>
            <a:off x="1573525" y="1848800"/>
            <a:ext cx="13410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Smartphone</a:t>
            </a:r>
            <a:endParaRPr sz="1300">
              <a:solidFill>
                <a:schemeClr val="accent6"/>
              </a:solidFill>
              <a:latin typeface="Aclonica"/>
              <a:ea typeface="Aclonica"/>
              <a:cs typeface="Aclonica"/>
              <a:sym typeface="Aclonica"/>
            </a:endParaRPr>
          </a:p>
        </p:txBody>
      </p:sp>
      <p:sp>
        <p:nvSpPr>
          <p:cNvPr id="736" name="Google Shape;736;p76"/>
          <p:cNvSpPr txBox="1"/>
          <p:nvPr/>
        </p:nvSpPr>
        <p:spPr>
          <a:xfrm>
            <a:off x="1608450" y="2319549"/>
            <a:ext cx="10935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Tablet</a:t>
            </a:r>
            <a:endParaRPr sz="1300">
              <a:solidFill>
                <a:schemeClr val="accent6"/>
              </a:solidFill>
              <a:latin typeface="Aclonica"/>
              <a:ea typeface="Aclonica"/>
              <a:cs typeface="Aclonica"/>
              <a:sym typeface="Aclonica"/>
            </a:endParaRPr>
          </a:p>
        </p:txBody>
      </p:sp>
      <p:sp>
        <p:nvSpPr>
          <p:cNvPr id="737" name="Google Shape;737;p76"/>
          <p:cNvSpPr txBox="1"/>
          <p:nvPr/>
        </p:nvSpPr>
        <p:spPr>
          <a:xfrm>
            <a:off x="2914525" y="1356025"/>
            <a:ext cx="1138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$12,484.57</a:t>
            </a:r>
            <a:endParaRPr sz="1300">
              <a:solidFill>
                <a:schemeClr val="accent6"/>
              </a:solidFill>
              <a:latin typeface="Aclonica"/>
              <a:ea typeface="Aclonica"/>
              <a:cs typeface="Aclonica"/>
              <a:sym typeface="Aclonica"/>
            </a:endParaRPr>
          </a:p>
        </p:txBody>
      </p:sp>
      <p:sp>
        <p:nvSpPr>
          <p:cNvPr id="738" name="Google Shape;738;p76"/>
          <p:cNvSpPr txBox="1"/>
          <p:nvPr/>
        </p:nvSpPr>
        <p:spPr>
          <a:xfrm>
            <a:off x="2890500" y="1870525"/>
            <a:ext cx="116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$10,764.77</a:t>
            </a:r>
            <a:endParaRPr sz="1300">
              <a:solidFill>
                <a:schemeClr val="accent6"/>
              </a:solidFill>
              <a:latin typeface="Aclonica"/>
              <a:ea typeface="Aclonica"/>
              <a:cs typeface="Aclonica"/>
              <a:sym typeface="Aclonica"/>
            </a:endParaRPr>
          </a:p>
        </p:txBody>
      </p:sp>
      <p:sp>
        <p:nvSpPr>
          <p:cNvPr id="739" name="Google Shape;739;p76"/>
          <p:cNvSpPr txBox="1"/>
          <p:nvPr/>
        </p:nvSpPr>
        <p:spPr>
          <a:xfrm>
            <a:off x="2900700" y="2319550"/>
            <a:ext cx="1224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$11,734.00</a:t>
            </a:r>
            <a:endParaRPr sz="1300">
              <a:solidFill>
                <a:schemeClr val="accent6"/>
              </a:solidFill>
              <a:latin typeface="Aclonica"/>
              <a:ea typeface="Aclonica"/>
              <a:cs typeface="Aclonica"/>
              <a:sym typeface="Aclonica"/>
            </a:endParaRPr>
          </a:p>
        </p:txBody>
      </p:sp>
      <p:sp>
        <p:nvSpPr>
          <p:cNvPr id="740" name="Google Shape;740;p76"/>
          <p:cNvSpPr txBox="1"/>
          <p:nvPr/>
        </p:nvSpPr>
        <p:spPr>
          <a:xfrm>
            <a:off x="3984000" y="1351875"/>
            <a:ext cx="130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$24,992.66</a:t>
            </a:r>
            <a:endParaRPr sz="1300">
              <a:solidFill>
                <a:schemeClr val="accent6"/>
              </a:solidFill>
              <a:latin typeface="Aclonica"/>
              <a:ea typeface="Aclonica"/>
              <a:cs typeface="Aclonica"/>
              <a:sym typeface="Aclonica"/>
            </a:endParaRPr>
          </a:p>
        </p:txBody>
      </p:sp>
      <p:sp>
        <p:nvSpPr>
          <p:cNvPr id="741" name="Google Shape;741;p76"/>
          <p:cNvSpPr txBox="1"/>
          <p:nvPr/>
        </p:nvSpPr>
        <p:spPr>
          <a:xfrm>
            <a:off x="3997750" y="1861900"/>
            <a:ext cx="134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$21,560.75</a:t>
            </a:r>
            <a:endParaRPr sz="1300">
              <a:solidFill>
                <a:schemeClr val="accent6"/>
              </a:solidFill>
              <a:latin typeface="Aclonica"/>
              <a:ea typeface="Aclonica"/>
              <a:cs typeface="Aclonica"/>
              <a:sym typeface="Aclonica"/>
            </a:endParaRPr>
          </a:p>
        </p:txBody>
      </p:sp>
      <p:sp>
        <p:nvSpPr>
          <p:cNvPr id="742" name="Google Shape;742;p76"/>
          <p:cNvSpPr txBox="1"/>
          <p:nvPr/>
        </p:nvSpPr>
        <p:spPr>
          <a:xfrm>
            <a:off x="3966900" y="2319550"/>
            <a:ext cx="134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$24,054.92</a:t>
            </a:r>
            <a:endParaRPr sz="1300">
              <a:solidFill>
                <a:schemeClr val="accent6"/>
              </a:solidFill>
              <a:latin typeface="Aclonica"/>
              <a:ea typeface="Aclonica"/>
              <a:cs typeface="Aclonica"/>
              <a:sym typeface="Aclonica"/>
            </a:endParaRPr>
          </a:p>
        </p:txBody>
      </p:sp>
      <p:sp>
        <p:nvSpPr>
          <p:cNvPr id="743" name="Google Shape;743;p76"/>
          <p:cNvSpPr txBox="1"/>
          <p:nvPr/>
        </p:nvSpPr>
        <p:spPr>
          <a:xfrm>
            <a:off x="5595900" y="1334200"/>
            <a:ext cx="89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49.95%</a:t>
            </a:r>
            <a:endParaRPr sz="1300">
              <a:solidFill>
                <a:schemeClr val="accent6"/>
              </a:solidFill>
              <a:latin typeface="Aclonica"/>
              <a:ea typeface="Aclonica"/>
              <a:cs typeface="Aclonica"/>
              <a:sym typeface="Aclonica"/>
            </a:endParaRPr>
          </a:p>
        </p:txBody>
      </p:sp>
      <p:sp>
        <p:nvSpPr>
          <p:cNvPr id="744" name="Google Shape;744;p76"/>
          <p:cNvSpPr txBox="1"/>
          <p:nvPr/>
        </p:nvSpPr>
        <p:spPr>
          <a:xfrm>
            <a:off x="5595900" y="1826875"/>
            <a:ext cx="89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49.93%</a:t>
            </a:r>
            <a:endParaRPr sz="1300">
              <a:solidFill>
                <a:schemeClr val="accent6"/>
              </a:solidFill>
              <a:latin typeface="Aclonica"/>
              <a:ea typeface="Aclonica"/>
              <a:cs typeface="Aclonica"/>
              <a:sym typeface="Aclonica"/>
            </a:endParaRPr>
          </a:p>
        </p:txBody>
      </p:sp>
      <p:sp>
        <p:nvSpPr>
          <p:cNvPr id="745" name="Google Shape;745;p76"/>
          <p:cNvSpPr txBox="1"/>
          <p:nvPr/>
        </p:nvSpPr>
        <p:spPr>
          <a:xfrm>
            <a:off x="5628000" y="2319550"/>
            <a:ext cx="89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48.78%</a:t>
            </a:r>
            <a:endParaRPr sz="1300">
              <a:solidFill>
                <a:schemeClr val="accent6"/>
              </a:solidFill>
              <a:latin typeface="Aclonica"/>
              <a:ea typeface="Aclonica"/>
              <a:cs typeface="Aclonica"/>
              <a:sym typeface="Aclonica"/>
            </a:endParaRPr>
          </a:p>
        </p:txBody>
      </p:sp>
      <p:sp>
        <p:nvSpPr>
          <p:cNvPr id="746" name="Google Shape;746;p76"/>
          <p:cNvSpPr/>
          <p:nvPr/>
        </p:nvSpPr>
        <p:spPr>
          <a:xfrm rot="-5400000">
            <a:off x="2722863" y="2010350"/>
            <a:ext cx="2591100" cy="1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47" name="Google Shape;747;p76"/>
          <p:cNvSpPr/>
          <p:nvPr/>
        </p:nvSpPr>
        <p:spPr>
          <a:xfrm rot="-5400000">
            <a:off x="1572201" y="2010350"/>
            <a:ext cx="2591100" cy="1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48" name="Google Shape;748;p76"/>
          <p:cNvSpPr txBox="1"/>
          <p:nvPr/>
        </p:nvSpPr>
        <p:spPr>
          <a:xfrm>
            <a:off x="832075" y="3492500"/>
            <a:ext cx="7236900" cy="1248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6"/>
              </a:buClr>
              <a:buSzPts val="1500"/>
              <a:buFont typeface="Didact Gothic"/>
              <a:buChar char="●"/>
            </a:pPr>
            <a:r>
              <a:rPr lang="en" sz="1500">
                <a:solidFill>
                  <a:schemeClr val="accent6"/>
                </a:solidFill>
                <a:latin typeface="Didact Gothic"/>
                <a:ea typeface="Didact Gothic"/>
                <a:cs typeface="Didact Gothic"/>
                <a:sym typeface="Didact Gothic"/>
              </a:rPr>
              <a:t>None of the devices met the CPM benchmark of $2500 cost per mille or the $5,000 cost per 1,000 viewed impression (vCPM).</a:t>
            </a:r>
            <a:endParaRPr sz="1500">
              <a:solidFill>
                <a:schemeClr val="accent6"/>
              </a:solidFill>
              <a:latin typeface="Didact Gothic"/>
              <a:ea typeface="Didact Gothic"/>
              <a:cs typeface="Didact Gothic"/>
              <a:sym typeface="Didact Gothic"/>
            </a:endParaRPr>
          </a:p>
          <a:p>
            <a:pPr indent="-323850" lvl="0" marL="457200" rtl="0" algn="l">
              <a:spcBef>
                <a:spcPts val="0"/>
              </a:spcBef>
              <a:spcAft>
                <a:spcPts val="0"/>
              </a:spcAft>
              <a:buClr>
                <a:schemeClr val="accent6"/>
              </a:buClr>
              <a:buSzPts val="1500"/>
              <a:buFont typeface="Didact Gothic"/>
              <a:buChar char="●"/>
            </a:pPr>
            <a:r>
              <a:rPr lang="en" sz="1500">
                <a:solidFill>
                  <a:schemeClr val="accent6"/>
                </a:solidFill>
                <a:latin typeface="Didact Gothic"/>
                <a:ea typeface="Didact Gothic"/>
                <a:cs typeface="Didact Gothic"/>
                <a:sym typeface="Didact Gothic"/>
              </a:rPr>
              <a:t>Computer or desktop was the closest to the 70% viewability rate benchmark</a:t>
            </a:r>
            <a:endParaRPr sz="1500">
              <a:solidFill>
                <a:schemeClr val="accent6"/>
              </a:solidFill>
              <a:latin typeface="Didact Gothic"/>
              <a:ea typeface="Didact Gothic"/>
              <a:cs typeface="Didact Gothic"/>
              <a:sym typeface="Didact Gothic"/>
            </a:endParaRPr>
          </a:p>
        </p:txBody>
      </p:sp>
      <p:sp>
        <p:nvSpPr>
          <p:cNvPr id="749" name="Google Shape;749;p76"/>
          <p:cNvSpPr/>
          <p:nvPr/>
        </p:nvSpPr>
        <p:spPr>
          <a:xfrm>
            <a:off x="5495550" y="1400700"/>
            <a:ext cx="1093500" cy="2475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50" name="Google Shape;750;p76"/>
          <p:cNvSpPr/>
          <p:nvPr/>
        </p:nvSpPr>
        <p:spPr>
          <a:xfrm>
            <a:off x="2896325" y="1930600"/>
            <a:ext cx="1093500" cy="2475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51" name="Google Shape;751;p76"/>
          <p:cNvSpPr/>
          <p:nvPr/>
        </p:nvSpPr>
        <p:spPr>
          <a:xfrm>
            <a:off x="4060813" y="1930588"/>
            <a:ext cx="1093500" cy="2475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7"/>
          <p:cNvSpPr txBox="1"/>
          <p:nvPr>
            <p:ph idx="1" type="body"/>
          </p:nvPr>
        </p:nvSpPr>
        <p:spPr>
          <a:xfrm>
            <a:off x="2534550" y="2128950"/>
            <a:ext cx="4074900" cy="885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5000">
                <a:solidFill>
                  <a:schemeClr val="accent6"/>
                </a:solidFill>
                <a:latin typeface="Poppins"/>
                <a:ea typeface="Poppins"/>
                <a:cs typeface="Poppins"/>
                <a:sym typeface="Poppins"/>
              </a:rPr>
              <a:t>Positions</a:t>
            </a:r>
            <a:endParaRPr sz="5000">
              <a:solidFill>
                <a:schemeClr val="accent6"/>
              </a:solidFill>
              <a:latin typeface="Poppins"/>
              <a:ea typeface="Poppins"/>
              <a:cs typeface="Poppins"/>
              <a:sym typeface="Poppi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8"/>
          <p:cNvSpPr txBox="1"/>
          <p:nvPr/>
        </p:nvSpPr>
        <p:spPr>
          <a:xfrm>
            <a:off x="342250" y="114075"/>
            <a:ext cx="8319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Aclonica"/>
              <a:ea typeface="Aclonica"/>
              <a:cs typeface="Aclonica"/>
              <a:sym typeface="Aclonica"/>
            </a:endParaRPr>
          </a:p>
        </p:txBody>
      </p:sp>
      <p:sp>
        <p:nvSpPr>
          <p:cNvPr id="762" name="Google Shape;762;p78"/>
          <p:cNvSpPr txBox="1"/>
          <p:nvPr/>
        </p:nvSpPr>
        <p:spPr>
          <a:xfrm>
            <a:off x="1734300" y="0"/>
            <a:ext cx="5675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Ad Position by Performance: CTR</a:t>
            </a:r>
            <a:endParaRPr sz="2000">
              <a:solidFill>
                <a:schemeClr val="dk2"/>
              </a:solidFill>
            </a:endParaRPr>
          </a:p>
        </p:txBody>
      </p:sp>
      <p:sp>
        <p:nvSpPr>
          <p:cNvPr id="763" name="Google Shape;763;p78"/>
          <p:cNvSpPr txBox="1"/>
          <p:nvPr/>
        </p:nvSpPr>
        <p:spPr>
          <a:xfrm>
            <a:off x="881100" y="2460650"/>
            <a:ext cx="73818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Didact Gothic"/>
                <a:ea typeface="Didact Gothic"/>
                <a:cs typeface="Didact Gothic"/>
                <a:sym typeface="Didact Gothic"/>
              </a:rPr>
              <a:t>- - - - - - - - - - - - - - - - - - - - - - -  - - - - - - - - - - - - - - - - - - - - - - - - - -  - - - - - -  - - - - - - - - - -</a:t>
            </a:r>
            <a:endParaRPr sz="1500">
              <a:solidFill>
                <a:schemeClr val="dk2"/>
              </a:solidFill>
              <a:latin typeface="Didact Gothic"/>
              <a:ea typeface="Didact Gothic"/>
              <a:cs typeface="Didact Gothic"/>
              <a:sym typeface="Didact Gothic"/>
            </a:endParaRPr>
          </a:p>
        </p:txBody>
      </p:sp>
      <p:sp>
        <p:nvSpPr>
          <p:cNvPr id="764" name="Google Shape;764;p78"/>
          <p:cNvSpPr/>
          <p:nvPr/>
        </p:nvSpPr>
        <p:spPr>
          <a:xfrm>
            <a:off x="138900" y="1428750"/>
            <a:ext cx="893100" cy="2520300"/>
          </a:xfrm>
          <a:prstGeom prst="flowChartAlternateProcess">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Sidebar CTR:</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12.24% </a:t>
            </a:r>
            <a:endParaRPr>
              <a:solidFill>
                <a:schemeClr val="dk1"/>
              </a:solidFill>
              <a:latin typeface="Didact Gothic"/>
              <a:ea typeface="Didact Gothic"/>
              <a:cs typeface="Didact Gothic"/>
              <a:sym typeface="Didact Gothic"/>
            </a:endParaRPr>
          </a:p>
        </p:txBody>
      </p:sp>
      <p:sp>
        <p:nvSpPr>
          <p:cNvPr id="765" name="Google Shape;765;p78"/>
          <p:cNvSpPr/>
          <p:nvPr/>
        </p:nvSpPr>
        <p:spPr>
          <a:xfrm>
            <a:off x="8070050" y="1610900"/>
            <a:ext cx="893100" cy="2520300"/>
          </a:xfrm>
          <a:prstGeom prst="flowChartAlternateProcess">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Didact Gothic"/>
                <a:ea typeface="Didact Gothic"/>
                <a:cs typeface="Didact Gothic"/>
                <a:sym typeface="Didact Gothic"/>
              </a:rPr>
              <a:t>Sidebar CTR:</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Clr>
                <a:schemeClr val="dk2"/>
              </a:buClr>
              <a:buSzPts val="1100"/>
              <a:buFont typeface="Arial"/>
              <a:buNone/>
            </a:pPr>
            <a:r>
              <a:rPr lang="en">
                <a:solidFill>
                  <a:schemeClr val="dk1"/>
                </a:solidFill>
                <a:latin typeface="Didact Gothic"/>
                <a:ea typeface="Didact Gothic"/>
                <a:cs typeface="Didact Gothic"/>
                <a:sym typeface="Didact Gothic"/>
              </a:rPr>
              <a:t>12.24% </a:t>
            </a:r>
            <a:endParaRPr>
              <a:latin typeface="Didact Gothic"/>
              <a:ea typeface="Didact Gothic"/>
              <a:cs typeface="Didact Gothic"/>
              <a:sym typeface="Didact Gothic"/>
            </a:endParaRPr>
          </a:p>
        </p:txBody>
      </p:sp>
      <p:sp>
        <p:nvSpPr>
          <p:cNvPr id="766" name="Google Shape;766;p78"/>
          <p:cNvSpPr/>
          <p:nvPr/>
        </p:nvSpPr>
        <p:spPr>
          <a:xfrm rot="5400000">
            <a:off x="2033975" y="744150"/>
            <a:ext cx="1151100" cy="2520300"/>
          </a:xfrm>
          <a:prstGeom prst="flowChartAlternateProcess">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67" name="Google Shape;767;p78"/>
          <p:cNvSpPr/>
          <p:nvPr/>
        </p:nvSpPr>
        <p:spPr>
          <a:xfrm rot="5400000">
            <a:off x="5837625" y="2123450"/>
            <a:ext cx="1151100" cy="2520300"/>
          </a:xfrm>
          <a:prstGeom prst="flowChartAlternateProcess">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68" name="Google Shape;768;p78"/>
          <p:cNvSpPr/>
          <p:nvPr/>
        </p:nvSpPr>
        <p:spPr>
          <a:xfrm>
            <a:off x="1099350" y="4583925"/>
            <a:ext cx="6945300" cy="416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Footer CTR: 12.05%</a:t>
            </a:r>
            <a:endParaRPr>
              <a:solidFill>
                <a:schemeClr val="dk1"/>
              </a:solidFill>
              <a:latin typeface="Didact Gothic"/>
              <a:ea typeface="Didact Gothic"/>
              <a:cs typeface="Didact Gothic"/>
              <a:sym typeface="Didact Gothic"/>
            </a:endParaRPr>
          </a:p>
        </p:txBody>
      </p:sp>
      <p:sp>
        <p:nvSpPr>
          <p:cNvPr id="769" name="Google Shape;769;p78"/>
          <p:cNvSpPr txBox="1"/>
          <p:nvPr/>
        </p:nvSpPr>
        <p:spPr>
          <a:xfrm>
            <a:off x="1612325" y="1758000"/>
            <a:ext cx="19944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6AA84F"/>
                </a:solidFill>
                <a:latin typeface="Didact Gothic"/>
                <a:ea typeface="Didact Gothic"/>
                <a:cs typeface="Didact Gothic"/>
                <a:sym typeface="Didact Gothic"/>
              </a:rPr>
              <a:t>Above the fold CTR: 12.68%</a:t>
            </a:r>
            <a:endParaRPr sz="1500">
              <a:solidFill>
                <a:srgbClr val="6AA84F"/>
              </a:solidFill>
              <a:latin typeface="Didact Gothic"/>
              <a:ea typeface="Didact Gothic"/>
              <a:cs typeface="Didact Gothic"/>
              <a:sym typeface="Didact Gothic"/>
            </a:endParaRPr>
          </a:p>
        </p:txBody>
      </p:sp>
      <p:sp>
        <p:nvSpPr>
          <p:cNvPr id="770" name="Google Shape;770;p78"/>
          <p:cNvSpPr txBox="1"/>
          <p:nvPr/>
        </p:nvSpPr>
        <p:spPr>
          <a:xfrm>
            <a:off x="5415975" y="3137300"/>
            <a:ext cx="19944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Didact Gothic"/>
                <a:ea typeface="Didact Gothic"/>
                <a:cs typeface="Didact Gothic"/>
                <a:sym typeface="Didact Gothic"/>
              </a:rPr>
              <a:t>Below the fold CTR: 12.62%</a:t>
            </a:r>
            <a:endParaRPr sz="1500">
              <a:solidFill>
                <a:schemeClr val="dk1"/>
              </a:solidFill>
              <a:latin typeface="Didact Gothic"/>
              <a:ea typeface="Didact Gothic"/>
              <a:cs typeface="Didact Gothic"/>
              <a:sym typeface="Didact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9"/>
          <p:cNvSpPr txBox="1"/>
          <p:nvPr/>
        </p:nvSpPr>
        <p:spPr>
          <a:xfrm>
            <a:off x="342250" y="114075"/>
            <a:ext cx="8319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Aclonica"/>
              <a:ea typeface="Aclonica"/>
              <a:cs typeface="Aclonica"/>
              <a:sym typeface="Aclonica"/>
            </a:endParaRPr>
          </a:p>
        </p:txBody>
      </p:sp>
      <p:sp>
        <p:nvSpPr>
          <p:cNvPr id="776" name="Google Shape;776;p79"/>
          <p:cNvSpPr txBox="1"/>
          <p:nvPr/>
        </p:nvSpPr>
        <p:spPr>
          <a:xfrm>
            <a:off x="1349375" y="0"/>
            <a:ext cx="684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Ad Position by Performance: CPC &amp; CPCV</a:t>
            </a:r>
            <a:endParaRPr sz="2000">
              <a:solidFill>
                <a:schemeClr val="dk2"/>
              </a:solidFill>
            </a:endParaRPr>
          </a:p>
        </p:txBody>
      </p:sp>
      <p:pic>
        <p:nvPicPr>
          <p:cNvPr id="777" name="Google Shape;777;p79" title="Ad position cpcv.png"/>
          <p:cNvPicPr preferRelativeResize="0"/>
          <p:nvPr/>
        </p:nvPicPr>
        <p:blipFill rotWithShape="1">
          <a:blip r:embed="rId3">
            <a:alphaModFix/>
          </a:blip>
          <a:srcRect b="7221" l="0" r="0" t="13945"/>
          <a:stretch/>
        </p:blipFill>
        <p:spPr>
          <a:xfrm>
            <a:off x="4591450" y="2534800"/>
            <a:ext cx="4507991" cy="2523744"/>
          </a:xfrm>
          <a:prstGeom prst="rect">
            <a:avLst/>
          </a:prstGeom>
          <a:noFill/>
          <a:ln>
            <a:noFill/>
          </a:ln>
        </p:spPr>
      </p:pic>
      <p:pic>
        <p:nvPicPr>
          <p:cNvPr id="778" name="Google Shape;778;p79" title="final cpc new colors.png"/>
          <p:cNvPicPr preferRelativeResize="0"/>
          <p:nvPr/>
        </p:nvPicPr>
        <p:blipFill rotWithShape="1">
          <a:blip r:embed="rId4">
            <a:alphaModFix/>
          </a:blip>
          <a:srcRect b="11239" l="3928" r="3641" t="20435"/>
          <a:stretch/>
        </p:blipFill>
        <p:spPr>
          <a:xfrm>
            <a:off x="48300" y="1019900"/>
            <a:ext cx="4507991" cy="2522450"/>
          </a:xfrm>
          <a:prstGeom prst="rect">
            <a:avLst/>
          </a:prstGeom>
          <a:noFill/>
          <a:ln>
            <a:noFill/>
          </a:ln>
        </p:spPr>
      </p:pic>
      <p:sp>
        <p:nvSpPr>
          <p:cNvPr id="779" name="Google Shape;779;p79"/>
          <p:cNvSpPr/>
          <p:nvPr/>
        </p:nvSpPr>
        <p:spPr>
          <a:xfrm>
            <a:off x="2503550" y="1136114"/>
            <a:ext cx="1128000" cy="2136300"/>
          </a:xfrm>
          <a:prstGeom prst="rect">
            <a:avLst/>
          </a:prstGeom>
          <a:noFill/>
          <a:ln cap="flat" cmpd="sng" w="9150">
            <a:solidFill>
              <a:srgbClr val="6AA84F"/>
            </a:solidFill>
            <a:prstDash val="solid"/>
            <a:round/>
            <a:headEnd len="sm" w="sm" type="none"/>
            <a:tailEnd len="sm" w="sm" type="none"/>
          </a:ln>
        </p:spPr>
        <p:txBody>
          <a:bodyPr anchorCtr="0" anchor="ctr" bIns="87750" lIns="87750" spcFirstLastPara="1" rIns="87750" wrap="square" tIns="87750">
            <a:noAutofit/>
          </a:bodyPr>
          <a:lstStyle/>
          <a:p>
            <a:pPr indent="0" lvl="0" marL="0" rtl="0" algn="ctr">
              <a:spcBef>
                <a:spcPts val="0"/>
              </a:spcBef>
              <a:spcAft>
                <a:spcPts val="0"/>
              </a:spcAft>
              <a:buNone/>
            </a:pPr>
            <a:r>
              <a:t/>
            </a:r>
            <a:endParaRPr sz="1343">
              <a:solidFill>
                <a:srgbClr val="6AA84F"/>
              </a:solidFill>
              <a:latin typeface="Didact Gothic"/>
              <a:ea typeface="Didact Gothic"/>
              <a:cs typeface="Didact Gothic"/>
              <a:sym typeface="Didact Gothic"/>
            </a:endParaRPr>
          </a:p>
        </p:txBody>
      </p:sp>
      <p:sp>
        <p:nvSpPr>
          <p:cNvPr id="780" name="Google Shape;780;p79"/>
          <p:cNvSpPr/>
          <p:nvPr/>
        </p:nvSpPr>
        <p:spPr>
          <a:xfrm>
            <a:off x="7125324" y="2909275"/>
            <a:ext cx="839100" cy="1774800"/>
          </a:xfrm>
          <a:prstGeom prst="rect">
            <a:avLst/>
          </a:prstGeom>
          <a:noFill/>
          <a:ln cap="flat" cmpd="sng" w="8850">
            <a:solidFill>
              <a:srgbClr val="6AA84F"/>
            </a:solidFill>
            <a:prstDash val="solid"/>
            <a:round/>
            <a:headEnd len="sm" w="sm" type="none"/>
            <a:tailEnd len="sm" w="sm" type="none"/>
          </a:ln>
        </p:spPr>
        <p:txBody>
          <a:bodyPr anchorCtr="0" anchor="ctr" bIns="85050" lIns="85050" spcFirstLastPara="1" rIns="85050" wrap="square" tIns="85050">
            <a:noAutofit/>
          </a:bodyPr>
          <a:lstStyle/>
          <a:p>
            <a:pPr indent="0" lvl="0" marL="0" rtl="0" algn="ctr">
              <a:spcBef>
                <a:spcPts val="0"/>
              </a:spcBef>
              <a:spcAft>
                <a:spcPts val="0"/>
              </a:spcAft>
              <a:buNone/>
            </a:pPr>
            <a:r>
              <a:t/>
            </a:r>
            <a:endParaRPr sz="1302">
              <a:solidFill>
                <a:srgbClr val="6AA84F"/>
              </a:solidFill>
              <a:latin typeface="Didact Gothic"/>
              <a:ea typeface="Didact Gothic"/>
              <a:cs typeface="Didact Gothic"/>
              <a:sym typeface="Didact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0"/>
          <p:cNvSpPr/>
          <p:nvPr/>
        </p:nvSpPr>
        <p:spPr>
          <a:xfrm>
            <a:off x="1664475" y="1161450"/>
            <a:ext cx="5312700" cy="12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86" name="Google Shape;786;p80"/>
          <p:cNvSpPr txBox="1"/>
          <p:nvPr/>
        </p:nvSpPr>
        <p:spPr>
          <a:xfrm>
            <a:off x="1412150" y="811763"/>
            <a:ext cx="1502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6"/>
                </a:solidFill>
                <a:latin typeface="Aclonica"/>
                <a:ea typeface="Aclonica"/>
                <a:cs typeface="Aclonica"/>
                <a:sym typeface="Aclonica"/>
              </a:rPr>
              <a:t>Ad Position</a:t>
            </a:r>
            <a:endParaRPr b="1" sz="1500">
              <a:solidFill>
                <a:schemeClr val="accent6"/>
              </a:solidFill>
              <a:latin typeface="Didact Gothic"/>
              <a:ea typeface="Didact Gothic"/>
              <a:cs typeface="Didact Gothic"/>
              <a:sym typeface="Didact Gothic"/>
            </a:endParaRPr>
          </a:p>
        </p:txBody>
      </p:sp>
      <p:sp>
        <p:nvSpPr>
          <p:cNvPr id="787" name="Google Shape;787;p80"/>
          <p:cNvSpPr txBox="1"/>
          <p:nvPr/>
        </p:nvSpPr>
        <p:spPr>
          <a:xfrm>
            <a:off x="2050700" y="133525"/>
            <a:ext cx="4734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clonica"/>
                <a:ea typeface="Aclonica"/>
                <a:cs typeface="Aclonica"/>
                <a:sym typeface="Aclonica"/>
              </a:rPr>
              <a:t>Ad Position: Secondary Goals</a:t>
            </a:r>
            <a:endParaRPr sz="2000"/>
          </a:p>
        </p:txBody>
      </p:sp>
      <p:sp>
        <p:nvSpPr>
          <p:cNvPr id="788" name="Google Shape;788;p80"/>
          <p:cNvSpPr txBox="1"/>
          <p:nvPr/>
        </p:nvSpPr>
        <p:spPr>
          <a:xfrm>
            <a:off x="2851375" y="810925"/>
            <a:ext cx="828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Aclonica"/>
                <a:ea typeface="Aclonica"/>
                <a:cs typeface="Aclonica"/>
                <a:sym typeface="Aclonica"/>
              </a:rPr>
              <a:t>CPM</a:t>
            </a:r>
            <a:endParaRPr sz="1500">
              <a:solidFill>
                <a:schemeClr val="accent6"/>
              </a:solidFill>
              <a:latin typeface="Aclonica"/>
              <a:ea typeface="Aclonica"/>
              <a:cs typeface="Aclonica"/>
              <a:sym typeface="Aclonica"/>
            </a:endParaRPr>
          </a:p>
        </p:txBody>
      </p:sp>
      <p:sp>
        <p:nvSpPr>
          <p:cNvPr id="789" name="Google Shape;789;p80"/>
          <p:cNvSpPr/>
          <p:nvPr/>
        </p:nvSpPr>
        <p:spPr>
          <a:xfrm rot="-5400000">
            <a:off x="3847926" y="2010350"/>
            <a:ext cx="2591100" cy="1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790" name="Google Shape;790;p80"/>
          <p:cNvSpPr txBox="1"/>
          <p:nvPr/>
        </p:nvSpPr>
        <p:spPr>
          <a:xfrm>
            <a:off x="4125600" y="810925"/>
            <a:ext cx="892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Aclonica"/>
                <a:ea typeface="Aclonica"/>
                <a:cs typeface="Aclonica"/>
                <a:sym typeface="Aclonica"/>
              </a:rPr>
              <a:t>vCPM</a:t>
            </a:r>
            <a:endParaRPr sz="1500">
              <a:solidFill>
                <a:schemeClr val="accent6"/>
              </a:solidFill>
              <a:latin typeface="Aclonica"/>
              <a:ea typeface="Aclonica"/>
              <a:cs typeface="Aclonica"/>
              <a:sym typeface="Aclonica"/>
            </a:endParaRPr>
          </a:p>
        </p:txBody>
      </p:sp>
      <p:sp>
        <p:nvSpPr>
          <p:cNvPr id="791" name="Google Shape;791;p80"/>
          <p:cNvSpPr txBox="1"/>
          <p:nvPr/>
        </p:nvSpPr>
        <p:spPr>
          <a:xfrm>
            <a:off x="5122301" y="810925"/>
            <a:ext cx="192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Aclonica"/>
                <a:ea typeface="Aclonica"/>
                <a:cs typeface="Aclonica"/>
                <a:sym typeface="Aclonica"/>
              </a:rPr>
              <a:t>Viewability Rate</a:t>
            </a:r>
            <a:endParaRPr sz="1500">
              <a:solidFill>
                <a:schemeClr val="accent6"/>
              </a:solidFill>
              <a:latin typeface="Aclonica"/>
              <a:ea typeface="Aclonica"/>
              <a:cs typeface="Aclonica"/>
              <a:sym typeface="Aclonica"/>
            </a:endParaRPr>
          </a:p>
        </p:txBody>
      </p:sp>
      <p:sp>
        <p:nvSpPr>
          <p:cNvPr id="792" name="Google Shape;792;p80"/>
          <p:cNvSpPr txBox="1"/>
          <p:nvPr/>
        </p:nvSpPr>
        <p:spPr>
          <a:xfrm>
            <a:off x="1418600" y="1373338"/>
            <a:ext cx="18060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above the fold</a:t>
            </a:r>
            <a:endParaRPr sz="1300">
              <a:solidFill>
                <a:schemeClr val="accent6"/>
              </a:solidFill>
              <a:latin typeface="Aclonica"/>
              <a:ea typeface="Aclonica"/>
              <a:cs typeface="Aclonica"/>
              <a:sym typeface="Aclonica"/>
            </a:endParaRPr>
          </a:p>
        </p:txBody>
      </p:sp>
      <p:sp>
        <p:nvSpPr>
          <p:cNvPr id="793" name="Google Shape;793;p80"/>
          <p:cNvSpPr txBox="1"/>
          <p:nvPr/>
        </p:nvSpPr>
        <p:spPr>
          <a:xfrm>
            <a:off x="1380375" y="1984288"/>
            <a:ext cx="16503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below the fold</a:t>
            </a:r>
            <a:endParaRPr sz="1300">
              <a:solidFill>
                <a:schemeClr val="accent6"/>
              </a:solidFill>
              <a:latin typeface="Aclonica"/>
              <a:ea typeface="Aclonica"/>
              <a:cs typeface="Aclonica"/>
              <a:sym typeface="Aclonica"/>
            </a:endParaRPr>
          </a:p>
        </p:txBody>
      </p:sp>
      <p:sp>
        <p:nvSpPr>
          <p:cNvPr id="794" name="Google Shape;794;p80"/>
          <p:cNvSpPr txBox="1"/>
          <p:nvPr/>
        </p:nvSpPr>
        <p:spPr>
          <a:xfrm>
            <a:off x="1380375" y="2511874"/>
            <a:ext cx="10935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footer</a:t>
            </a:r>
            <a:endParaRPr sz="1300">
              <a:solidFill>
                <a:schemeClr val="accent6"/>
              </a:solidFill>
              <a:latin typeface="Aclonica"/>
              <a:ea typeface="Aclonica"/>
              <a:cs typeface="Aclonica"/>
              <a:sym typeface="Aclonica"/>
            </a:endParaRPr>
          </a:p>
        </p:txBody>
      </p:sp>
      <p:sp>
        <p:nvSpPr>
          <p:cNvPr id="795" name="Google Shape;795;p80"/>
          <p:cNvSpPr txBox="1"/>
          <p:nvPr/>
        </p:nvSpPr>
        <p:spPr>
          <a:xfrm>
            <a:off x="2851375" y="1412900"/>
            <a:ext cx="129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$6,197.63</a:t>
            </a:r>
            <a:endParaRPr sz="1300">
              <a:solidFill>
                <a:schemeClr val="accent6"/>
              </a:solidFill>
              <a:latin typeface="Aclonica"/>
              <a:ea typeface="Aclonica"/>
              <a:cs typeface="Aclonica"/>
              <a:sym typeface="Aclonica"/>
            </a:endParaRPr>
          </a:p>
        </p:txBody>
      </p:sp>
      <p:sp>
        <p:nvSpPr>
          <p:cNvPr id="796" name="Google Shape;796;p80"/>
          <p:cNvSpPr txBox="1"/>
          <p:nvPr/>
        </p:nvSpPr>
        <p:spPr>
          <a:xfrm>
            <a:off x="2825525" y="1984263"/>
            <a:ext cx="1080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$5,755.62</a:t>
            </a:r>
            <a:endParaRPr sz="1300">
              <a:solidFill>
                <a:schemeClr val="accent6"/>
              </a:solidFill>
              <a:latin typeface="Aclonica"/>
              <a:ea typeface="Aclonica"/>
              <a:cs typeface="Aclonica"/>
              <a:sym typeface="Aclonica"/>
            </a:endParaRPr>
          </a:p>
        </p:txBody>
      </p:sp>
      <p:sp>
        <p:nvSpPr>
          <p:cNvPr id="797" name="Google Shape;797;p80"/>
          <p:cNvSpPr txBox="1"/>
          <p:nvPr/>
        </p:nvSpPr>
        <p:spPr>
          <a:xfrm>
            <a:off x="2851363" y="2470825"/>
            <a:ext cx="1156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$5,266.94</a:t>
            </a:r>
            <a:endParaRPr sz="1300">
              <a:solidFill>
                <a:schemeClr val="accent6"/>
              </a:solidFill>
              <a:latin typeface="Aclonica"/>
              <a:ea typeface="Aclonica"/>
              <a:cs typeface="Aclonica"/>
              <a:sym typeface="Aclonica"/>
            </a:endParaRPr>
          </a:p>
        </p:txBody>
      </p:sp>
      <p:sp>
        <p:nvSpPr>
          <p:cNvPr id="798" name="Google Shape;798;p80"/>
          <p:cNvSpPr txBox="1"/>
          <p:nvPr/>
        </p:nvSpPr>
        <p:spPr>
          <a:xfrm>
            <a:off x="3957900" y="1411225"/>
            <a:ext cx="122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$24,825.57</a:t>
            </a:r>
            <a:endParaRPr sz="1300">
              <a:solidFill>
                <a:schemeClr val="accent6"/>
              </a:solidFill>
              <a:latin typeface="Aclonica"/>
              <a:ea typeface="Aclonica"/>
              <a:cs typeface="Aclonica"/>
              <a:sym typeface="Aclonica"/>
            </a:endParaRPr>
          </a:p>
        </p:txBody>
      </p:sp>
      <p:sp>
        <p:nvSpPr>
          <p:cNvPr id="799" name="Google Shape;799;p80"/>
          <p:cNvSpPr txBox="1"/>
          <p:nvPr/>
        </p:nvSpPr>
        <p:spPr>
          <a:xfrm>
            <a:off x="3948150" y="1984275"/>
            <a:ext cx="124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$23,894.68</a:t>
            </a:r>
            <a:endParaRPr sz="1300">
              <a:solidFill>
                <a:schemeClr val="accent6"/>
              </a:solidFill>
              <a:latin typeface="Aclonica"/>
              <a:ea typeface="Aclonica"/>
              <a:cs typeface="Aclonica"/>
              <a:sym typeface="Aclonica"/>
            </a:endParaRPr>
          </a:p>
        </p:txBody>
      </p:sp>
      <p:sp>
        <p:nvSpPr>
          <p:cNvPr id="800" name="Google Shape;800;p80"/>
          <p:cNvSpPr txBox="1"/>
          <p:nvPr/>
        </p:nvSpPr>
        <p:spPr>
          <a:xfrm>
            <a:off x="3957900" y="2470825"/>
            <a:ext cx="129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$21,096.99</a:t>
            </a:r>
            <a:endParaRPr sz="1300">
              <a:solidFill>
                <a:schemeClr val="accent6"/>
              </a:solidFill>
              <a:latin typeface="Aclonica"/>
              <a:ea typeface="Aclonica"/>
              <a:cs typeface="Aclonica"/>
              <a:sym typeface="Aclonica"/>
            </a:endParaRPr>
          </a:p>
        </p:txBody>
      </p:sp>
      <p:sp>
        <p:nvSpPr>
          <p:cNvPr id="801" name="Google Shape;801;p80"/>
          <p:cNvSpPr txBox="1"/>
          <p:nvPr/>
        </p:nvSpPr>
        <p:spPr>
          <a:xfrm>
            <a:off x="5530875" y="1411225"/>
            <a:ext cx="89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49.83%</a:t>
            </a:r>
            <a:endParaRPr sz="1300">
              <a:solidFill>
                <a:schemeClr val="accent6"/>
              </a:solidFill>
              <a:latin typeface="Aclonica"/>
              <a:ea typeface="Aclonica"/>
              <a:cs typeface="Aclonica"/>
              <a:sym typeface="Aclonica"/>
            </a:endParaRPr>
          </a:p>
        </p:txBody>
      </p:sp>
      <p:sp>
        <p:nvSpPr>
          <p:cNvPr id="802" name="Google Shape;802;p80"/>
          <p:cNvSpPr txBox="1"/>
          <p:nvPr/>
        </p:nvSpPr>
        <p:spPr>
          <a:xfrm>
            <a:off x="5530875" y="1932863"/>
            <a:ext cx="89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48.39%</a:t>
            </a:r>
            <a:endParaRPr sz="1300">
              <a:solidFill>
                <a:schemeClr val="accent6"/>
              </a:solidFill>
              <a:latin typeface="Aclonica"/>
              <a:ea typeface="Aclonica"/>
              <a:cs typeface="Aclonica"/>
              <a:sym typeface="Aclonica"/>
            </a:endParaRPr>
          </a:p>
        </p:txBody>
      </p:sp>
      <p:sp>
        <p:nvSpPr>
          <p:cNvPr id="803" name="Google Shape;803;p80"/>
          <p:cNvSpPr txBox="1"/>
          <p:nvPr/>
        </p:nvSpPr>
        <p:spPr>
          <a:xfrm>
            <a:off x="5562975" y="2454525"/>
            <a:ext cx="828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50.51%</a:t>
            </a:r>
            <a:endParaRPr sz="1300">
              <a:solidFill>
                <a:schemeClr val="accent6"/>
              </a:solidFill>
              <a:latin typeface="Aclonica"/>
              <a:ea typeface="Aclonica"/>
              <a:cs typeface="Aclonica"/>
              <a:sym typeface="Aclonica"/>
            </a:endParaRPr>
          </a:p>
        </p:txBody>
      </p:sp>
      <p:sp>
        <p:nvSpPr>
          <p:cNvPr id="804" name="Google Shape;804;p80"/>
          <p:cNvSpPr/>
          <p:nvPr/>
        </p:nvSpPr>
        <p:spPr>
          <a:xfrm rot="-5400000">
            <a:off x="2722863" y="2010350"/>
            <a:ext cx="2591100" cy="1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05" name="Google Shape;805;p80"/>
          <p:cNvSpPr/>
          <p:nvPr/>
        </p:nvSpPr>
        <p:spPr>
          <a:xfrm rot="-5400000">
            <a:off x="1572201" y="2010350"/>
            <a:ext cx="2591100" cy="1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06" name="Google Shape;806;p80"/>
          <p:cNvSpPr txBox="1"/>
          <p:nvPr/>
        </p:nvSpPr>
        <p:spPr>
          <a:xfrm>
            <a:off x="1328425" y="3030925"/>
            <a:ext cx="109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sidebar</a:t>
            </a:r>
            <a:endParaRPr sz="1300">
              <a:solidFill>
                <a:schemeClr val="accent6"/>
              </a:solidFill>
              <a:latin typeface="Aclonica"/>
              <a:ea typeface="Aclonica"/>
              <a:cs typeface="Aclonica"/>
              <a:sym typeface="Aclonica"/>
            </a:endParaRPr>
          </a:p>
        </p:txBody>
      </p:sp>
      <p:sp>
        <p:nvSpPr>
          <p:cNvPr id="807" name="Google Shape;807;p80"/>
          <p:cNvSpPr txBox="1"/>
          <p:nvPr/>
        </p:nvSpPr>
        <p:spPr>
          <a:xfrm>
            <a:off x="2820825" y="2996000"/>
            <a:ext cx="105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$5,874.77</a:t>
            </a:r>
            <a:endParaRPr sz="1300">
              <a:solidFill>
                <a:schemeClr val="accent6"/>
              </a:solidFill>
              <a:latin typeface="Aclonica"/>
              <a:ea typeface="Aclonica"/>
              <a:cs typeface="Aclonica"/>
              <a:sym typeface="Aclonica"/>
            </a:endParaRPr>
          </a:p>
        </p:txBody>
      </p:sp>
      <p:sp>
        <p:nvSpPr>
          <p:cNvPr id="808" name="Google Shape;808;p80"/>
          <p:cNvSpPr txBox="1"/>
          <p:nvPr/>
        </p:nvSpPr>
        <p:spPr>
          <a:xfrm>
            <a:off x="4219875" y="2967175"/>
            <a:ext cx="3234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2"/>
              </a:solidFill>
              <a:latin typeface="Didact Gothic"/>
              <a:ea typeface="Didact Gothic"/>
              <a:cs typeface="Didact Gothic"/>
              <a:sym typeface="Didact Gothic"/>
            </a:endParaRPr>
          </a:p>
        </p:txBody>
      </p:sp>
      <p:sp>
        <p:nvSpPr>
          <p:cNvPr id="809" name="Google Shape;809;p80"/>
          <p:cNvSpPr txBox="1"/>
          <p:nvPr/>
        </p:nvSpPr>
        <p:spPr>
          <a:xfrm>
            <a:off x="3977650" y="2996000"/>
            <a:ext cx="117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$24,186.07</a:t>
            </a:r>
            <a:endParaRPr sz="1300">
              <a:solidFill>
                <a:schemeClr val="accent6"/>
              </a:solidFill>
              <a:latin typeface="Aclonica"/>
              <a:ea typeface="Aclonica"/>
              <a:cs typeface="Aclonica"/>
              <a:sym typeface="Aclonica"/>
            </a:endParaRPr>
          </a:p>
        </p:txBody>
      </p:sp>
      <p:sp>
        <p:nvSpPr>
          <p:cNvPr id="810" name="Google Shape;810;p80"/>
          <p:cNvSpPr txBox="1"/>
          <p:nvPr/>
        </p:nvSpPr>
        <p:spPr>
          <a:xfrm>
            <a:off x="5530875" y="2973513"/>
            <a:ext cx="89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6"/>
                </a:solidFill>
                <a:latin typeface="Aclonica"/>
                <a:ea typeface="Aclonica"/>
                <a:cs typeface="Aclonica"/>
                <a:sym typeface="Aclonica"/>
              </a:rPr>
              <a:t>48.87%</a:t>
            </a:r>
            <a:endParaRPr sz="1300">
              <a:solidFill>
                <a:schemeClr val="accent6"/>
              </a:solidFill>
              <a:latin typeface="Aclonica"/>
              <a:ea typeface="Aclonica"/>
              <a:cs typeface="Aclonica"/>
              <a:sym typeface="Aclonica"/>
            </a:endParaRPr>
          </a:p>
        </p:txBody>
      </p:sp>
      <p:sp>
        <p:nvSpPr>
          <p:cNvPr id="811" name="Google Shape;811;p80"/>
          <p:cNvSpPr/>
          <p:nvPr/>
        </p:nvSpPr>
        <p:spPr>
          <a:xfrm flipH="1" rot="10800000">
            <a:off x="2890975" y="2504448"/>
            <a:ext cx="1077300" cy="281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12" name="Google Shape;812;p80"/>
          <p:cNvSpPr/>
          <p:nvPr/>
        </p:nvSpPr>
        <p:spPr>
          <a:xfrm>
            <a:off x="5399025" y="2522325"/>
            <a:ext cx="1156500" cy="2475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13" name="Google Shape;813;p80"/>
          <p:cNvSpPr/>
          <p:nvPr/>
        </p:nvSpPr>
        <p:spPr>
          <a:xfrm>
            <a:off x="4040800" y="2495663"/>
            <a:ext cx="1080300" cy="2973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14" name="Google Shape;814;p80"/>
          <p:cNvSpPr txBox="1"/>
          <p:nvPr/>
        </p:nvSpPr>
        <p:spPr>
          <a:xfrm>
            <a:off x="832075" y="3492500"/>
            <a:ext cx="7236900" cy="1248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6"/>
              </a:buClr>
              <a:buSzPts val="1500"/>
              <a:buFont typeface="Didact Gothic"/>
              <a:buChar char="●"/>
            </a:pPr>
            <a:r>
              <a:rPr lang="en" sz="1500">
                <a:solidFill>
                  <a:schemeClr val="accent6"/>
                </a:solidFill>
                <a:latin typeface="Didact Gothic"/>
                <a:ea typeface="Didact Gothic"/>
                <a:cs typeface="Didact Gothic"/>
                <a:sym typeface="Didact Gothic"/>
              </a:rPr>
              <a:t>None of the ad positions met the CPM benchmark of $2500 cost per mille or the $5,000 cost per 1,000 viewed impression (vCPM).</a:t>
            </a:r>
            <a:endParaRPr sz="1500">
              <a:solidFill>
                <a:schemeClr val="accent6"/>
              </a:solidFill>
              <a:latin typeface="Didact Gothic"/>
              <a:ea typeface="Didact Gothic"/>
              <a:cs typeface="Didact Gothic"/>
              <a:sym typeface="Didact Gothic"/>
            </a:endParaRPr>
          </a:p>
          <a:p>
            <a:pPr indent="-323850" lvl="0" marL="457200" rtl="0" algn="l">
              <a:spcBef>
                <a:spcPts val="0"/>
              </a:spcBef>
              <a:spcAft>
                <a:spcPts val="0"/>
              </a:spcAft>
              <a:buClr>
                <a:schemeClr val="accent6"/>
              </a:buClr>
              <a:buSzPts val="1500"/>
              <a:buFont typeface="Didact Gothic"/>
              <a:buChar char="●"/>
            </a:pPr>
            <a:r>
              <a:rPr lang="en" sz="1500">
                <a:solidFill>
                  <a:schemeClr val="accent6"/>
                </a:solidFill>
                <a:latin typeface="Didact Gothic"/>
                <a:ea typeface="Didact Gothic"/>
                <a:cs typeface="Didact Gothic"/>
                <a:sym typeface="Didact Gothic"/>
              </a:rPr>
              <a:t>Footer was the closest to the 70% viewability rate benchmark and the closest to the CPM and vCPM benchmark goals.</a:t>
            </a:r>
            <a:endParaRPr sz="1500">
              <a:solidFill>
                <a:schemeClr val="accent6"/>
              </a:solidFill>
              <a:latin typeface="Didact Gothic"/>
              <a:ea typeface="Didact Gothic"/>
              <a:cs typeface="Didact Gothic"/>
              <a:sym typeface="Didact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1"/>
          <p:cNvSpPr txBox="1"/>
          <p:nvPr>
            <p:ph type="title"/>
          </p:nvPr>
        </p:nvSpPr>
        <p:spPr>
          <a:xfrm>
            <a:off x="1932713" y="1866040"/>
            <a:ext cx="5278800" cy="958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oppins"/>
                <a:ea typeface="Poppins"/>
                <a:cs typeface="Poppins"/>
                <a:sym typeface="Poppins"/>
              </a:rPr>
              <a:t>Inventory</a:t>
            </a:r>
            <a:endParaRPr>
              <a:latin typeface="Poppins"/>
              <a:ea typeface="Poppins"/>
              <a:cs typeface="Poppins"/>
              <a:sym typeface="Poppins"/>
            </a:endParaRPr>
          </a:p>
        </p:txBody>
      </p:sp>
      <p:sp>
        <p:nvSpPr>
          <p:cNvPr id="820" name="Google Shape;820;p81"/>
          <p:cNvSpPr/>
          <p:nvPr/>
        </p:nvSpPr>
        <p:spPr>
          <a:xfrm>
            <a:off x="4252555" y="735998"/>
            <a:ext cx="546682" cy="537831"/>
          </a:xfrm>
          <a:prstGeom prst="rect">
            <a:avLst/>
          </a:prstGeom>
        </p:spPr>
        <p:txBody>
          <a:bodyPr>
            <a:prstTxWarp prst="textPlain"/>
          </a:bodyPr>
          <a:lstStyle/>
          <a:p>
            <a:pPr lvl="0" algn="ctr"/>
            <a:r>
              <a:rPr b="0" i="0">
                <a:ln>
                  <a:noFill/>
                </a:ln>
                <a:solidFill>
                  <a:schemeClr val="accent4"/>
                </a:solidFill>
                <a:latin typeface="Aclonica"/>
              </a:rPr>
              <a:t>5</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8"/>
          <p:cNvSpPr txBox="1"/>
          <p:nvPr>
            <p:ph type="title"/>
          </p:nvPr>
        </p:nvSpPr>
        <p:spPr>
          <a:xfrm>
            <a:off x="943313" y="424388"/>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Secondary KPI’s</a:t>
            </a:r>
            <a:endParaRPr/>
          </a:p>
        </p:txBody>
      </p:sp>
      <p:graphicFrame>
        <p:nvGraphicFramePr>
          <p:cNvPr id="386" name="Google Shape;386;p28"/>
          <p:cNvGraphicFramePr/>
          <p:nvPr/>
        </p:nvGraphicFramePr>
        <p:xfrm>
          <a:off x="1573322" y="1514608"/>
          <a:ext cx="3000000" cy="3000000"/>
        </p:xfrm>
        <a:graphic>
          <a:graphicData uri="http://schemas.openxmlformats.org/drawingml/2006/table">
            <a:tbl>
              <a:tblPr>
                <a:noFill/>
                <a:tableStyleId>{A02D2034-DE51-46CC-8147-55BC1C0A8A18}</a:tableStyleId>
              </a:tblPr>
              <a:tblGrid>
                <a:gridCol w="1714225"/>
                <a:gridCol w="1835575"/>
                <a:gridCol w="2654750"/>
              </a:tblGrid>
              <a:tr h="695325">
                <a:tc>
                  <a:txBody>
                    <a:bodyPr/>
                    <a:lstStyle/>
                    <a:p>
                      <a:pPr indent="0" lvl="0" marL="0" rtl="0" algn="l">
                        <a:lnSpc>
                          <a:spcPct val="115000"/>
                        </a:lnSpc>
                        <a:spcBef>
                          <a:spcPts val="0"/>
                        </a:spcBef>
                        <a:spcAft>
                          <a:spcPts val="0"/>
                        </a:spcAft>
                        <a:buNone/>
                      </a:pPr>
                      <a:r>
                        <a:rPr lang="en">
                          <a:solidFill>
                            <a:schemeClr val="accent6"/>
                          </a:solidFill>
                          <a:latin typeface="Didact Gothic"/>
                          <a:ea typeface="Didact Gothic"/>
                          <a:cs typeface="Didact Gothic"/>
                          <a:sym typeface="Didact Gothic"/>
                        </a:rPr>
                        <a:t>Cost Per Mille (CPM)</a:t>
                      </a:r>
                      <a:endParaRPr>
                        <a:solidFill>
                          <a:schemeClr val="accent6"/>
                        </a:solidFill>
                        <a:latin typeface="Didact Gothic"/>
                        <a:ea typeface="Didact Gothic"/>
                        <a:cs typeface="Didact Gothic"/>
                        <a:sym typeface="Didact Gothic"/>
                      </a:endParaRPr>
                    </a:p>
                  </a:txBody>
                  <a:tcPr marT="76200" marB="76200" marR="76200" marL="76200">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6"/>
                          </a:solidFill>
                          <a:latin typeface="Didact Gothic"/>
                          <a:ea typeface="Didact Gothic"/>
                          <a:cs typeface="Didact Gothic"/>
                          <a:sym typeface="Didact Gothic"/>
                        </a:rPr>
                        <a:t>$2,500</a:t>
                      </a:r>
                      <a:endParaRPr>
                        <a:solidFill>
                          <a:schemeClr val="accent6"/>
                        </a:solidFill>
                        <a:latin typeface="Didact Gothic"/>
                        <a:ea typeface="Didact Gothic"/>
                        <a:cs typeface="Didact Gothic"/>
                        <a:sym typeface="Didact Gothic"/>
                      </a:endParaRPr>
                    </a:p>
                  </a:txBody>
                  <a:tcPr marT="76200" marB="76200" marR="76200" marL="76200">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6"/>
                          </a:solidFill>
                          <a:latin typeface="Didact Gothic"/>
                          <a:ea typeface="Didact Gothic"/>
                          <a:cs typeface="Didact Gothic"/>
                          <a:sym typeface="Didact Gothic"/>
                        </a:rPr>
                        <a:t>General cost per 1,000 impressions. </a:t>
                      </a:r>
                      <a:endParaRPr>
                        <a:solidFill>
                          <a:schemeClr val="accent6"/>
                        </a:solidFill>
                        <a:latin typeface="Didact Gothic"/>
                        <a:ea typeface="Didact Gothic"/>
                        <a:cs typeface="Didact Gothic"/>
                        <a:sym typeface="Didact Gothic"/>
                      </a:endParaRPr>
                    </a:p>
                  </a:txBody>
                  <a:tcPr marT="76200" marB="76200" marR="76200" marL="76200">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695325">
                <a:tc>
                  <a:txBody>
                    <a:bodyPr/>
                    <a:lstStyle/>
                    <a:p>
                      <a:pPr indent="0" lvl="0" marL="0" rtl="0" algn="l">
                        <a:lnSpc>
                          <a:spcPct val="115000"/>
                        </a:lnSpc>
                        <a:spcBef>
                          <a:spcPts val="0"/>
                        </a:spcBef>
                        <a:spcAft>
                          <a:spcPts val="0"/>
                        </a:spcAft>
                        <a:buNone/>
                      </a:pPr>
                      <a:r>
                        <a:rPr lang="en">
                          <a:solidFill>
                            <a:schemeClr val="accent6"/>
                          </a:solidFill>
                          <a:latin typeface="Didact Gothic"/>
                          <a:ea typeface="Didact Gothic"/>
                          <a:cs typeface="Didact Gothic"/>
                          <a:sym typeface="Didact Gothic"/>
                        </a:rPr>
                        <a:t>Viewable CPM (vCPM)</a:t>
                      </a:r>
                      <a:endParaRPr>
                        <a:solidFill>
                          <a:schemeClr val="accent6"/>
                        </a:solidFill>
                        <a:latin typeface="Didact Gothic"/>
                        <a:ea typeface="Didact Gothic"/>
                        <a:cs typeface="Didact Gothic"/>
                        <a:sym typeface="Didact Gothic"/>
                      </a:endParaRPr>
                    </a:p>
                  </a:txBody>
                  <a:tcPr marT="76200" marB="76200" marR="76200" marL="76200">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6"/>
                          </a:solidFill>
                          <a:latin typeface="Didact Gothic"/>
                          <a:ea typeface="Didact Gothic"/>
                          <a:cs typeface="Didact Gothic"/>
                          <a:sym typeface="Didact Gothic"/>
                        </a:rPr>
                        <a:t>$5,000</a:t>
                      </a:r>
                      <a:endParaRPr>
                        <a:solidFill>
                          <a:schemeClr val="accent6"/>
                        </a:solidFill>
                        <a:latin typeface="Didact Gothic"/>
                        <a:ea typeface="Didact Gothic"/>
                        <a:cs typeface="Didact Gothic"/>
                        <a:sym typeface="Didact Gothic"/>
                      </a:endParaRPr>
                    </a:p>
                  </a:txBody>
                  <a:tcPr marT="76200" marB="76200" marR="76200" marL="76200">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6"/>
                          </a:solidFill>
                          <a:latin typeface="Didact Gothic"/>
                          <a:ea typeface="Didact Gothic"/>
                          <a:cs typeface="Didact Gothic"/>
                          <a:sym typeface="Didact Gothic"/>
                        </a:rPr>
                        <a:t>Cost per 1,000 viewed impressions. </a:t>
                      </a:r>
                      <a:endParaRPr>
                        <a:solidFill>
                          <a:schemeClr val="accent6"/>
                        </a:solidFill>
                        <a:latin typeface="Didact Gothic"/>
                        <a:ea typeface="Didact Gothic"/>
                        <a:cs typeface="Didact Gothic"/>
                        <a:sym typeface="Didact Gothic"/>
                      </a:endParaRPr>
                    </a:p>
                  </a:txBody>
                  <a:tcPr marT="76200" marB="76200" marR="76200" marL="76200">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866775">
                <a:tc>
                  <a:txBody>
                    <a:bodyPr/>
                    <a:lstStyle/>
                    <a:p>
                      <a:pPr indent="0" lvl="0" marL="0" rtl="0" algn="l">
                        <a:lnSpc>
                          <a:spcPct val="115000"/>
                        </a:lnSpc>
                        <a:spcBef>
                          <a:spcPts val="0"/>
                        </a:spcBef>
                        <a:spcAft>
                          <a:spcPts val="0"/>
                        </a:spcAft>
                        <a:buNone/>
                      </a:pPr>
                      <a:r>
                        <a:rPr lang="en">
                          <a:solidFill>
                            <a:schemeClr val="accent6"/>
                          </a:solidFill>
                          <a:latin typeface="Didact Gothic"/>
                          <a:ea typeface="Didact Gothic"/>
                          <a:cs typeface="Didact Gothic"/>
                          <a:sym typeface="Didact Gothic"/>
                        </a:rPr>
                        <a:t>Viewability Rate</a:t>
                      </a:r>
                      <a:endParaRPr>
                        <a:solidFill>
                          <a:schemeClr val="accent6"/>
                        </a:solidFill>
                        <a:latin typeface="Didact Gothic"/>
                        <a:ea typeface="Didact Gothic"/>
                        <a:cs typeface="Didact Gothic"/>
                        <a:sym typeface="Didact Gothic"/>
                      </a:endParaRPr>
                    </a:p>
                  </a:txBody>
                  <a:tcPr marT="76200" marB="76200" marR="76200" marL="76200">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6"/>
                          </a:solidFill>
                          <a:latin typeface="Didact Gothic"/>
                          <a:ea typeface="Didact Gothic"/>
                          <a:cs typeface="Didact Gothic"/>
                          <a:sym typeface="Didact Gothic"/>
                        </a:rPr>
                        <a:t>70% </a:t>
                      </a:r>
                      <a:endParaRPr>
                        <a:solidFill>
                          <a:schemeClr val="accent6"/>
                        </a:solidFill>
                        <a:latin typeface="Didact Gothic"/>
                        <a:ea typeface="Didact Gothic"/>
                        <a:cs typeface="Didact Gothic"/>
                        <a:sym typeface="Didact Gothic"/>
                      </a:endParaRPr>
                    </a:p>
                  </a:txBody>
                  <a:tcPr marT="76200" marB="76200" marR="76200" marL="76200">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accent6"/>
                          </a:solidFill>
                          <a:latin typeface="Didact Gothic"/>
                          <a:ea typeface="Didact Gothic"/>
                          <a:cs typeface="Didact Gothic"/>
                          <a:sym typeface="Didact Gothic"/>
                        </a:rPr>
                        <a:t>Measures ad exposure likelihood. </a:t>
                      </a:r>
                      <a:endParaRPr>
                        <a:solidFill>
                          <a:schemeClr val="accent6"/>
                        </a:solidFill>
                        <a:latin typeface="Didact Gothic"/>
                        <a:ea typeface="Didact Gothic"/>
                        <a:cs typeface="Didact Gothic"/>
                        <a:sym typeface="Didact Gothic"/>
                      </a:endParaRPr>
                    </a:p>
                  </a:txBody>
                  <a:tcPr marT="76200" marB="76200" marR="76200" marL="76200">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2"/>
          <p:cNvSpPr txBox="1"/>
          <p:nvPr>
            <p:ph idx="1" type="body"/>
          </p:nvPr>
        </p:nvSpPr>
        <p:spPr>
          <a:xfrm>
            <a:off x="460931" y="3038663"/>
            <a:ext cx="2999400" cy="1289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826" name="Google Shape;826;p82"/>
          <p:cNvSpPr/>
          <p:nvPr>
            <p:ph idx="2" type="pic"/>
          </p:nvPr>
        </p:nvSpPr>
        <p:spPr>
          <a:xfrm>
            <a:off x="14063" y="0"/>
            <a:ext cx="9144000" cy="5143500"/>
          </a:xfrm>
          <a:prstGeom prst="rect">
            <a:avLst/>
          </a:prstGeom>
        </p:spPr>
      </p:sp>
      <p:pic>
        <p:nvPicPr>
          <p:cNvPr id="827" name="Google Shape;827;p82"/>
          <p:cNvPicPr preferRelativeResize="0"/>
          <p:nvPr/>
        </p:nvPicPr>
        <p:blipFill rotWithShape="1">
          <a:blip r:embed="rId3">
            <a:alphaModFix/>
          </a:blip>
          <a:srcRect b="9823" l="13941" r="0" t="12705"/>
          <a:stretch/>
        </p:blipFill>
        <p:spPr>
          <a:xfrm>
            <a:off x="14075" y="0"/>
            <a:ext cx="9144003" cy="51435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3"/>
          <p:cNvSpPr txBox="1"/>
          <p:nvPr>
            <p:ph type="title"/>
          </p:nvPr>
        </p:nvSpPr>
        <p:spPr>
          <a:xfrm>
            <a:off x="1237781" y="1239750"/>
            <a:ext cx="6744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833" name="Google Shape;833;p83" title="Capture_2025_11_23_20_43_35_685.png"/>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pic>
        <p:nvPicPr>
          <p:cNvPr id="838" name="Google Shape;838;p84" title="Screen Shot 2025-11-20 at 10.13.35 PM.png"/>
          <p:cNvPicPr preferRelativeResize="0"/>
          <p:nvPr/>
        </p:nvPicPr>
        <p:blipFill>
          <a:blip r:embed="rId3">
            <a:alphaModFix/>
          </a:blip>
          <a:stretch>
            <a:fillRect/>
          </a:stretch>
        </p:blipFill>
        <p:spPr>
          <a:xfrm>
            <a:off x="885375" y="152400"/>
            <a:ext cx="7373256" cy="48386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85" title="Chart"/>
          <p:cNvPicPr preferRelativeResize="0"/>
          <p:nvPr/>
        </p:nvPicPr>
        <p:blipFill>
          <a:blip r:embed="rId3">
            <a:alphaModFix/>
          </a:blip>
          <a:stretch>
            <a:fillRect/>
          </a:stretch>
        </p:blipFill>
        <p:spPr>
          <a:xfrm>
            <a:off x="659300" y="152400"/>
            <a:ext cx="7825389" cy="48386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id="848" name="Google Shape;848;p86" title="Chart"/>
          <p:cNvPicPr preferRelativeResize="0"/>
          <p:nvPr/>
        </p:nvPicPr>
        <p:blipFill>
          <a:blip r:embed="rId3">
            <a:alphaModFix/>
          </a:blip>
          <a:stretch>
            <a:fillRect/>
          </a:stretch>
        </p:blipFill>
        <p:spPr>
          <a:xfrm>
            <a:off x="649725" y="152400"/>
            <a:ext cx="7844559" cy="4838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87" title="Screen Shot 2025-11-20 at 10.31.08 PM.png"/>
          <p:cNvPicPr preferRelativeResize="0"/>
          <p:nvPr/>
        </p:nvPicPr>
        <p:blipFill>
          <a:blip r:embed="rId3">
            <a:alphaModFix/>
          </a:blip>
          <a:stretch>
            <a:fillRect/>
          </a:stretch>
        </p:blipFill>
        <p:spPr>
          <a:xfrm>
            <a:off x="0" y="1293650"/>
            <a:ext cx="9144003" cy="3422600"/>
          </a:xfrm>
          <a:prstGeom prst="rect">
            <a:avLst/>
          </a:prstGeom>
          <a:noFill/>
          <a:ln>
            <a:noFill/>
          </a:ln>
        </p:spPr>
      </p:pic>
      <p:sp>
        <p:nvSpPr>
          <p:cNvPr id="854" name="Google Shape;854;p87"/>
          <p:cNvSpPr txBox="1"/>
          <p:nvPr>
            <p:ph idx="4294967295" type="title"/>
          </p:nvPr>
        </p:nvSpPr>
        <p:spPr>
          <a:xfrm>
            <a:off x="0" y="287750"/>
            <a:ext cx="9012000" cy="100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Georgia"/>
                <a:ea typeface="Georgia"/>
                <a:cs typeface="Georgia"/>
                <a:sym typeface="Georgia"/>
              </a:rPr>
              <a:t>Google Ad Manager </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Consistency Ranks Among the Top</a:t>
            </a:r>
            <a:endParaRPr>
              <a:latin typeface="Georgia"/>
              <a:ea typeface="Georgia"/>
              <a:cs typeface="Georgia"/>
              <a:sym typeface="Georgi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8"/>
          <p:cNvSpPr/>
          <p:nvPr>
            <p:ph idx="2" type="pic"/>
          </p:nvPr>
        </p:nvSpPr>
        <p:spPr>
          <a:xfrm>
            <a:off x="14063" y="0"/>
            <a:ext cx="9144000" cy="5143500"/>
          </a:xfrm>
          <a:prstGeom prst="rect">
            <a:avLst/>
          </a:prstGeom>
        </p:spPr>
      </p:sp>
      <p:sp>
        <p:nvSpPr>
          <p:cNvPr id="860" name="Google Shape;860;p88"/>
          <p:cNvSpPr/>
          <p:nvPr/>
        </p:nvSpPr>
        <p:spPr>
          <a:xfrm>
            <a:off x="6874975" y="212025"/>
            <a:ext cx="2026800" cy="1583700"/>
          </a:xfrm>
          <a:prstGeom prst="flowChartAlternateProcess">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Programmatic</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Guaranteed</a:t>
            </a:r>
            <a:endParaRPr b="1">
              <a:solidFill>
                <a:schemeClr val="dk1"/>
              </a:solidFill>
              <a:latin typeface="Didact Gothic"/>
              <a:ea typeface="Didact Gothic"/>
              <a:cs typeface="Didact Gothic"/>
              <a:sym typeface="Didact Gothic"/>
            </a:endParaRPr>
          </a:p>
        </p:txBody>
      </p:sp>
      <p:pic>
        <p:nvPicPr>
          <p:cNvPr id="861" name="Google Shape;861;p88"/>
          <p:cNvPicPr preferRelativeResize="0"/>
          <p:nvPr/>
        </p:nvPicPr>
        <p:blipFill rotWithShape="1">
          <a:blip r:embed="rId3">
            <a:alphaModFix/>
          </a:blip>
          <a:srcRect b="9645" l="13863" r="7809" t="11682"/>
          <a:stretch/>
        </p:blipFill>
        <p:spPr>
          <a:xfrm>
            <a:off x="0" y="0"/>
            <a:ext cx="6669000" cy="5143501"/>
          </a:xfrm>
          <a:prstGeom prst="rect">
            <a:avLst/>
          </a:prstGeom>
          <a:noFill/>
          <a:ln>
            <a:noFill/>
          </a:ln>
        </p:spPr>
      </p:pic>
      <p:sp>
        <p:nvSpPr>
          <p:cNvPr id="862" name="Google Shape;862;p88"/>
          <p:cNvSpPr/>
          <p:nvPr/>
        </p:nvSpPr>
        <p:spPr>
          <a:xfrm>
            <a:off x="6874975" y="1994525"/>
            <a:ext cx="2026800" cy="2913300"/>
          </a:xfrm>
          <a:prstGeom prst="flowChartAlternateProcess">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Highest CTR</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Lowest CPC</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Lowest Cost per Conversion</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Best overall performance</a:t>
            </a:r>
            <a:endParaRPr b="1">
              <a:solidFill>
                <a:schemeClr val="dk1"/>
              </a:solidFill>
              <a:latin typeface="Didact Gothic"/>
              <a:ea typeface="Didact Gothic"/>
              <a:cs typeface="Didact Gothic"/>
              <a:sym typeface="Didact Gothic"/>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9"/>
          <p:cNvSpPr/>
          <p:nvPr>
            <p:ph idx="2" type="pic"/>
          </p:nvPr>
        </p:nvSpPr>
        <p:spPr>
          <a:xfrm>
            <a:off x="14063" y="0"/>
            <a:ext cx="9144000" cy="5143500"/>
          </a:xfrm>
          <a:prstGeom prst="rect">
            <a:avLst/>
          </a:prstGeom>
        </p:spPr>
      </p:sp>
      <p:sp>
        <p:nvSpPr>
          <p:cNvPr id="868" name="Google Shape;868;p89"/>
          <p:cNvSpPr/>
          <p:nvPr/>
        </p:nvSpPr>
        <p:spPr>
          <a:xfrm>
            <a:off x="7039600" y="212025"/>
            <a:ext cx="2026800" cy="1583700"/>
          </a:xfrm>
          <a:prstGeom prst="flowChartAlternateProcess">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Second Price </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Auction</a:t>
            </a:r>
            <a:endParaRPr b="1">
              <a:solidFill>
                <a:schemeClr val="dk1"/>
              </a:solidFill>
              <a:latin typeface="Didact Gothic"/>
              <a:ea typeface="Didact Gothic"/>
              <a:cs typeface="Didact Gothic"/>
              <a:sym typeface="Didact Gothic"/>
            </a:endParaRPr>
          </a:p>
        </p:txBody>
      </p:sp>
      <p:sp>
        <p:nvSpPr>
          <p:cNvPr id="869" name="Google Shape;869;p89"/>
          <p:cNvSpPr/>
          <p:nvPr/>
        </p:nvSpPr>
        <p:spPr>
          <a:xfrm>
            <a:off x="7039600" y="1994525"/>
            <a:ext cx="2026800" cy="2913300"/>
          </a:xfrm>
          <a:prstGeom prst="flowChartAlternateProcess">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Highest CTR</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Lowest CPM</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Lowest CPC</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b="1" lang="en">
                <a:solidFill>
                  <a:schemeClr val="dk1"/>
                </a:solidFill>
                <a:latin typeface="Didact Gothic"/>
                <a:ea typeface="Didact Gothic"/>
                <a:cs typeface="Didact Gothic"/>
                <a:sym typeface="Didact Gothic"/>
              </a:rPr>
              <a:t>Best overall performance</a:t>
            </a:r>
            <a:endParaRPr b="1">
              <a:solidFill>
                <a:schemeClr val="dk1"/>
              </a:solidFill>
              <a:latin typeface="Didact Gothic"/>
              <a:ea typeface="Didact Gothic"/>
              <a:cs typeface="Didact Gothic"/>
              <a:sym typeface="Didact Gothic"/>
            </a:endParaRPr>
          </a:p>
        </p:txBody>
      </p:sp>
      <p:pic>
        <p:nvPicPr>
          <p:cNvPr id="870" name="Google Shape;870;p89" title="Screen Shot 2025-11-20 at 9.03.19 PM.png"/>
          <p:cNvPicPr preferRelativeResize="0"/>
          <p:nvPr/>
        </p:nvPicPr>
        <p:blipFill>
          <a:blip r:embed="rId3">
            <a:alphaModFix/>
          </a:blip>
          <a:stretch>
            <a:fillRect/>
          </a:stretch>
        </p:blipFill>
        <p:spPr>
          <a:xfrm>
            <a:off x="14063" y="152400"/>
            <a:ext cx="6910222" cy="48387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0"/>
          <p:cNvSpPr txBox="1"/>
          <p:nvPr>
            <p:ph idx="1" type="body"/>
          </p:nvPr>
        </p:nvSpPr>
        <p:spPr>
          <a:xfrm>
            <a:off x="460931" y="3038663"/>
            <a:ext cx="2999400" cy="1289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876" name="Google Shape;876;p90"/>
          <p:cNvSpPr/>
          <p:nvPr>
            <p:ph idx="2" type="pic"/>
          </p:nvPr>
        </p:nvSpPr>
        <p:spPr>
          <a:xfrm>
            <a:off x="14063" y="0"/>
            <a:ext cx="9144000" cy="5143500"/>
          </a:xfrm>
          <a:prstGeom prst="rect">
            <a:avLst/>
          </a:prstGeom>
        </p:spPr>
      </p:sp>
      <p:pic>
        <p:nvPicPr>
          <p:cNvPr id="877" name="Google Shape;877;p90"/>
          <p:cNvPicPr preferRelativeResize="0"/>
          <p:nvPr/>
        </p:nvPicPr>
        <p:blipFill rotWithShape="1">
          <a:blip r:embed="rId3">
            <a:alphaModFix/>
          </a:blip>
          <a:srcRect b="9941" l="14361" r="0" t="13288"/>
          <a:stretch/>
        </p:blipFill>
        <p:spPr>
          <a:xfrm>
            <a:off x="0" y="0"/>
            <a:ext cx="9144003" cy="51435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91" title="Screen Shot 2025-11-23 at 2.25.26 PM.png"/>
          <p:cNvPicPr preferRelativeResize="0"/>
          <p:nvPr/>
        </p:nvPicPr>
        <p:blipFill rotWithShape="1">
          <a:blip r:embed="rId3">
            <a:alphaModFix/>
          </a:blip>
          <a:srcRect b="6182" l="0" r="0" t="0"/>
          <a:stretch/>
        </p:blipFill>
        <p:spPr>
          <a:xfrm>
            <a:off x="352775" y="0"/>
            <a:ext cx="8466673" cy="917650"/>
          </a:xfrm>
          <a:prstGeom prst="rect">
            <a:avLst/>
          </a:prstGeom>
          <a:noFill/>
          <a:ln>
            <a:noFill/>
          </a:ln>
        </p:spPr>
      </p:pic>
      <p:pic>
        <p:nvPicPr>
          <p:cNvPr id="883" name="Google Shape;883;p91" title="Screen Shot 2025-11-23 at 2.25.57 PM.png"/>
          <p:cNvPicPr preferRelativeResize="0"/>
          <p:nvPr/>
        </p:nvPicPr>
        <p:blipFill>
          <a:blip r:embed="rId4">
            <a:alphaModFix/>
          </a:blip>
          <a:stretch>
            <a:fillRect/>
          </a:stretch>
        </p:blipFill>
        <p:spPr>
          <a:xfrm>
            <a:off x="352775" y="917650"/>
            <a:ext cx="8466677" cy="997050"/>
          </a:xfrm>
          <a:prstGeom prst="rect">
            <a:avLst/>
          </a:prstGeom>
          <a:noFill/>
          <a:ln>
            <a:noFill/>
          </a:ln>
        </p:spPr>
      </p:pic>
      <p:pic>
        <p:nvPicPr>
          <p:cNvPr id="884" name="Google Shape;884;p91" title="Screen Shot 2025-11-23 at 2.48.33 PM.png"/>
          <p:cNvPicPr preferRelativeResize="0"/>
          <p:nvPr/>
        </p:nvPicPr>
        <p:blipFill>
          <a:blip r:embed="rId5">
            <a:alphaModFix/>
          </a:blip>
          <a:stretch>
            <a:fillRect/>
          </a:stretch>
        </p:blipFill>
        <p:spPr>
          <a:xfrm>
            <a:off x="352775" y="1914700"/>
            <a:ext cx="8466673" cy="322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9"/>
          <p:cNvSpPr/>
          <p:nvPr/>
        </p:nvSpPr>
        <p:spPr>
          <a:xfrm>
            <a:off x="5580076" y="1038100"/>
            <a:ext cx="2125800" cy="1561800"/>
          </a:xfrm>
          <a:prstGeom prst="roundRect">
            <a:avLst>
              <a:gd fmla="val 16667" name="adj"/>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Didact Gothic"/>
              <a:ea typeface="Didact Gothic"/>
              <a:cs typeface="Didact Gothic"/>
              <a:sym typeface="Didact Gothic"/>
            </a:endParaRPr>
          </a:p>
        </p:txBody>
      </p:sp>
      <p:sp>
        <p:nvSpPr>
          <p:cNvPr id="392" name="Google Shape;392;p29"/>
          <p:cNvSpPr/>
          <p:nvPr/>
        </p:nvSpPr>
        <p:spPr>
          <a:xfrm>
            <a:off x="566025" y="1038100"/>
            <a:ext cx="4603200" cy="2125500"/>
          </a:xfrm>
          <a:prstGeom prst="roundRect">
            <a:avLst>
              <a:gd fmla="val 16667" name="adj"/>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Didact Gothic"/>
              <a:ea typeface="Didact Gothic"/>
              <a:cs typeface="Didact Gothic"/>
              <a:sym typeface="Didact Gothic"/>
            </a:endParaRPr>
          </a:p>
        </p:txBody>
      </p:sp>
      <p:sp>
        <p:nvSpPr>
          <p:cNvPr id="393" name="Google Shape;393;p29"/>
          <p:cNvSpPr txBox="1"/>
          <p:nvPr>
            <p:ph type="title"/>
          </p:nvPr>
        </p:nvSpPr>
        <p:spPr>
          <a:xfrm>
            <a:off x="943313" y="306956"/>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General Overview of the Data</a:t>
            </a:r>
            <a:endParaRPr/>
          </a:p>
        </p:txBody>
      </p:sp>
      <p:sp>
        <p:nvSpPr>
          <p:cNvPr id="394" name="Google Shape;394;p29"/>
          <p:cNvSpPr txBox="1"/>
          <p:nvPr/>
        </p:nvSpPr>
        <p:spPr>
          <a:xfrm>
            <a:off x="753900" y="1121209"/>
            <a:ext cx="234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6"/>
                </a:solidFill>
                <a:latin typeface="Didact Gothic"/>
                <a:ea typeface="Didact Gothic"/>
                <a:cs typeface="Didact Gothic"/>
                <a:sym typeface="Didact Gothic"/>
              </a:rPr>
              <a:t>Total Impressions</a:t>
            </a:r>
            <a:endParaRPr b="1" sz="1600">
              <a:solidFill>
                <a:schemeClr val="accent6"/>
              </a:solidFill>
              <a:latin typeface="Didact Gothic"/>
              <a:ea typeface="Didact Gothic"/>
              <a:cs typeface="Didact Gothic"/>
              <a:sym typeface="Didact Gothic"/>
            </a:endParaRPr>
          </a:p>
        </p:txBody>
      </p:sp>
      <p:graphicFrame>
        <p:nvGraphicFramePr>
          <p:cNvPr id="395" name="Google Shape;395;p29"/>
          <p:cNvGraphicFramePr/>
          <p:nvPr/>
        </p:nvGraphicFramePr>
        <p:xfrm>
          <a:off x="753910" y="1536700"/>
          <a:ext cx="3000000" cy="3000000"/>
        </p:xfrm>
        <a:graphic>
          <a:graphicData uri="http://schemas.openxmlformats.org/drawingml/2006/table">
            <a:tbl>
              <a:tblPr>
                <a:noFill/>
                <a:tableStyleId>{1D83BC13-923D-4C47-A5A1-32487D42C631}</a:tableStyleId>
              </a:tblPr>
              <a:tblGrid>
                <a:gridCol w="2583575"/>
                <a:gridCol w="2729600"/>
              </a:tblGrid>
              <a:tr h="500650">
                <a:tc>
                  <a:txBody>
                    <a:bodyPr/>
                    <a:lstStyle/>
                    <a:p>
                      <a:pPr indent="0" lvl="0" marL="0" rtl="0" algn="l">
                        <a:spcBef>
                          <a:spcPts val="0"/>
                        </a:spcBef>
                        <a:spcAft>
                          <a:spcPts val="0"/>
                        </a:spcAft>
                        <a:buNone/>
                      </a:pPr>
                      <a:r>
                        <a:rPr lang="en" sz="1500">
                          <a:solidFill>
                            <a:schemeClr val="accent6"/>
                          </a:solidFill>
                        </a:rPr>
                        <a:t>Ad Impressions…………….</a:t>
                      </a:r>
                      <a:endParaRPr sz="1500">
                        <a:solidFill>
                          <a:schemeClr val="accent6"/>
                        </a:solidFill>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accent6"/>
                          </a:solidFill>
                        </a:rPr>
                        <a:t>604,389,196</a:t>
                      </a:r>
                      <a:endParaRPr sz="1500">
                        <a:solidFill>
                          <a:schemeClr val="accent6"/>
                        </a:solidFill>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r>
              <a:tr h="481450">
                <a:tc>
                  <a:txBody>
                    <a:bodyPr/>
                    <a:lstStyle/>
                    <a:p>
                      <a:pPr indent="0" lvl="0" marL="0" rtl="0" algn="l">
                        <a:spcBef>
                          <a:spcPts val="0"/>
                        </a:spcBef>
                        <a:spcAft>
                          <a:spcPts val="0"/>
                        </a:spcAft>
                        <a:buNone/>
                      </a:pPr>
                      <a:r>
                        <a:rPr lang="en" sz="1500">
                          <a:solidFill>
                            <a:schemeClr val="accent6"/>
                          </a:solidFill>
                        </a:rPr>
                        <a:t>Measurable Impressions…..</a:t>
                      </a:r>
                      <a:endParaRPr sz="1500">
                        <a:solidFill>
                          <a:schemeClr val="accent6"/>
                        </a:solidFill>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accent6"/>
                          </a:solidFill>
                        </a:rPr>
                        <a:t>300,670,366</a:t>
                      </a:r>
                      <a:endParaRPr sz="1500">
                        <a:solidFill>
                          <a:schemeClr val="accent6"/>
                        </a:solidFill>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r>
              <a:tr h="481450">
                <a:tc>
                  <a:txBody>
                    <a:bodyPr/>
                    <a:lstStyle/>
                    <a:p>
                      <a:pPr indent="0" lvl="0" marL="0" rtl="0" algn="l">
                        <a:spcBef>
                          <a:spcPts val="0"/>
                        </a:spcBef>
                        <a:spcAft>
                          <a:spcPts val="0"/>
                        </a:spcAft>
                        <a:buNone/>
                      </a:pPr>
                      <a:r>
                        <a:rPr lang="en" sz="1500">
                          <a:solidFill>
                            <a:schemeClr val="accent6"/>
                          </a:solidFill>
                        </a:rPr>
                        <a:t>Viewable Impressions……..</a:t>
                      </a:r>
                      <a:endParaRPr sz="1500">
                        <a:solidFill>
                          <a:schemeClr val="accent6"/>
                        </a:solidFill>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accent6"/>
                          </a:solidFill>
                        </a:rPr>
                        <a:t>148,616,508</a:t>
                      </a:r>
                      <a:endParaRPr sz="1500">
                        <a:solidFill>
                          <a:schemeClr val="accent6"/>
                        </a:solidFill>
                      </a:endParaRPr>
                    </a:p>
                  </a:txBody>
                  <a:tcPr marT="91425" marB="91425" marR="91425" marL="91425">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6">
                          <a:alpha val="0"/>
                        </a:schemeClr>
                      </a:solidFill>
                      <a:prstDash val="solid"/>
                      <a:round/>
                      <a:headEnd len="sm" w="sm" type="none"/>
                      <a:tailEnd len="sm" w="sm" type="none"/>
                    </a:lnB>
                  </a:tcPr>
                </a:tc>
              </a:tr>
            </a:tbl>
          </a:graphicData>
        </a:graphic>
      </p:graphicFrame>
      <p:sp>
        <p:nvSpPr>
          <p:cNvPr id="396" name="Google Shape;396;p29"/>
          <p:cNvSpPr txBox="1"/>
          <p:nvPr/>
        </p:nvSpPr>
        <p:spPr>
          <a:xfrm>
            <a:off x="5803210" y="1132686"/>
            <a:ext cx="2348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6"/>
                </a:solidFill>
                <a:latin typeface="Didact Gothic"/>
                <a:ea typeface="Didact Gothic"/>
                <a:cs typeface="Didact Gothic"/>
                <a:sym typeface="Didact Gothic"/>
              </a:rPr>
              <a:t>Total Clicks</a:t>
            </a:r>
            <a:endParaRPr b="1" sz="1600">
              <a:solidFill>
                <a:schemeClr val="accent6"/>
              </a:solidFill>
              <a:latin typeface="Didact Gothic"/>
              <a:ea typeface="Didact Gothic"/>
              <a:cs typeface="Didact Gothic"/>
              <a:sym typeface="Didact Gothic"/>
            </a:endParaRPr>
          </a:p>
          <a:p>
            <a:pPr indent="0" lvl="0" marL="0" rtl="0" algn="l">
              <a:spcBef>
                <a:spcPts val="0"/>
              </a:spcBef>
              <a:spcAft>
                <a:spcPts val="0"/>
              </a:spcAft>
              <a:buClr>
                <a:schemeClr val="dk2"/>
              </a:buClr>
              <a:buSzPts val="1100"/>
              <a:buFont typeface="Arial"/>
              <a:buNone/>
            </a:pPr>
            <a:r>
              <a:rPr lang="en" sz="1600">
                <a:solidFill>
                  <a:schemeClr val="accent6"/>
                </a:solidFill>
                <a:latin typeface="Didact Gothic"/>
                <a:ea typeface="Didact Gothic"/>
                <a:cs typeface="Didact Gothic"/>
                <a:sym typeface="Didact Gothic"/>
              </a:rPr>
              <a:t>74, 904, 335</a:t>
            </a:r>
            <a:endParaRPr sz="16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b="1" lang="en" sz="1600">
                <a:solidFill>
                  <a:schemeClr val="accent6"/>
                </a:solidFill>
                <a:latin typeface="Didact Gothic"/>
                <a:ea typeface="Didact Gothic"/>
                <a:cs typeface="Didact Gothic"/>
                <a:sym typeface="Didact Gothic"/>
              </a:rPr>
              <a:t>Total Conversions</a:t>
            </a:r>
            <a:endParaRPr b="1" sz="1600">
              <a:solidFill>
                <a:schemeClr val="accent6"/>
              </a:solidFill>
              <a:latin typeface="Didact Gothic"/>
              <a:ea typeface="Didact Gothic"/>
              <a:cs typeface="Didact Gothic"/>
              <a:sym typeface="Didact Gothic"/>
            </a:endParaRPr>
          </a:p>
          <a:p>
            <a:pPr indent="0" lvl="0" marL="0" rtl="0" algn="l">
              <a:spcBef>
                <a:spcPts val="0"/>
              </a:spcBef>
              <a:spcAft>
                <a:spcPts val="0"/>
              </a:spcAft>
              <a:buClr>
                <a:schemeClr val="dk2"/>
              </a:buClr>
              <a:buSzPts val="1100"/>
              <a:buFont typeface="Arial"/>
              <a:buNone/>
            </a:pPr>
            <a:r>
              <a:rPr lang="en" sz="1600">
                <a:solidFill>
                  <a:schemeClr val="accent6"/>
                </a:solidFill>
                <a:latin typeface="Didact Gothic"/>
                <a:ea typeface="Didact Gothic"/>
                <a:cs typeface="Didact Gothic"/>
                <a:sym typeface="Didact Gothic"/>
              </a:rPr>
              <a:t>37,877,995 </a:t>
            </a:r>
            <a:endParaRPr sz="16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accent6"/>
              </a:solidFill>
              <a:latin typeface="Didact Gothic"/>
              <a:ea typeface="Didact Gothic"/>
              <a:cs typeface="Didact Gothic"/>
              <a:sym typeface="Didact Gothic"/>
            </a:endParaRPr>
          </a:p>
        </p:txBody>
      </p:sp>
      <p:sp>
        <p:nvSpPr>
          <p:cNvPr id="397" name="Google Shape;397;p29"/>
          <p:cNvSpPr/>
          <p:nvPr/>
        </p:nvSpPr>
        <p:spPr>
          <a:xfrm>
            <a:off x="5323501" y="2775150"/>
            <a:ext cx="3216000" cy="1938600"/>
          </a:xfrm>
          <a:prstGeom prst="roundRect">
            <a:avLst>
              <a:gd fmla="val 16667" name="adj"/>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Didact Gothic"/>
              <a:ea typeface="Didact Gothic"/>
              <a:cs typeface="Didact Gothic"/>
              <a:sym typeface="Didact Gothic"/>
            </a:endParaRPr>
          </a:p>
        </p:txBody>
      </p:sp>
      <p:sp>
        <p:nvSpPr>
          <p:cNvPr id="398" name="Google Shape;398;p29"/>
          <p:cNvSpPr txBox="1"/>
          <p:nvPr/>
        </p:nvSpPr>
        <p:spPr>
          <a:xfrm>
            <a:off x="5685525" y="2964375"/>
            <a:ext cx="2515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6"/>
                </a:solidFill>
                <a:latin typeface="Didact Gothic"/>
                <a:ea typeface="Didact Gothic"/>
                <a:cs typeface="Didact Gothic"/>
                <a:sym typeface="Didact Gothic"/>
              </a:rPr>
              <a:t>Average Advertising Cost</a:t>
            </a:r>
            <a:endParaRPr b="1" sz="16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lang="en" sz="1600">
                <a:solidFill>
                  <a:schemeClr val="accent6"/>
                </a:solidFill>
                <a:latin typeface="Didact Gothic"/>
                <a:ea typeface="Didact Gothic"/>
                <a:cs typeface="Didact Gothic"/>
                <a:sym typeface="Didact Gothic"/>
              </a:rPr>
              <a:t>$1, 008, 940</a:t>
            </a:r>
            <a:endParaRPr sz="16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b="1" lang="en" sz="1600">
                <a:solidFill>
                  <a:schemeClr val="accent6"/>
                </a:solidFill>
                <a:latin typeface="Didact Gothic"/>
                <a:ea typeface="Didact Gothic"/>
                <a:cs typeface="Didact Gothic"/>
                <a:sym typeface="Didact Gothic"/>
              </a:rPr>
              <a:t>Average Acquisition Costs</a:t>
            </a:r>
            <a:endParaRPr b="1" sz="16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lang="en" sz="1600">
                <a:solidFill>
                  <a:schemeClr val="accent6"/>
                </a:solidFill>
                <a:latin typeface="Didact Gothic"/>
                <a:ea typeface="Didact Gothic"/>
                <a:cs typeface="Didact Gothic"/>
                <a:sym typeface="Didact Gothic"/>
              </a:rPr>
              <a:t>$698, 821</a:t>
            </a:r>
            <a:endParaRPr sz="1600">
              <a:solidFill>
                <a:schemeClr val="accent6"/>
              </a:solidFill>
              <a:latin typeface="Didact Gothic"/>
              <a:ea typeface="Didact Gothic"/>
              <a:cs typeface="Didact Gothic"/>
              <a:sym typeface="Didact Gothic"/>
            </a:endParaRPr>
          </a:p>
        </p:txBody>
      </p:sp>
      <p:sp>
        <p:nvSpPr>
          <p:cNvPr id="399" name="Google Shape;399;p29"/>
          <p:cNvSpPr/>
          <p:nvPr/>
        </p:nvSpPr>
        <p:spPr>
          <a:xfrm>
            <a:off x="1176140" y="3338850"/>
            <a:ext cx="2515200" cy="1374900"/>
          </a:xfrm>
          <a:prstGeom prst="roundRect">
            <a:avLst>
              <a:gd fmla="val 16667" name="adj"/>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Didact Gothic"/>
              <a:ea typeface="Didact Gothic"/>
              <a:cs typeface="Didact Gothic"/>
              <a:sym typeface="Didact Gothic"/>
            </a:endParaRPr>
          </a:p>
        </p:txBody>
      </p:sp>
      <p:sp>
        <p:nvSpPr>
          <p:cNvPr id="400" name="Google Shape;400;p29"/>
          <p:cNvSpPr txBox="1"/>
          <p:nvPr/>
        </p:nvSpPr>
        <p:spPr>
          <a:xfrm>
            <a:off x="1387531" y="3527382"/>
            <a:ext cx="234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6"/>
                </a:solidFill>
                <a:latin typeface="Didact Gothic"/>
                <a:ea typeface="Didact Gothic"/>
                <a:cs typeface="Didact Gothic"/>
                <a:sym typeface="Didact Gothic"/>
              </a:rPr>
              <a:t>25 Websites in Data</a:t>
            </a:r>
            <a:endParaRPr sz="16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t/>
            </a:r>
            <a:endParaRPr sz="16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b="1" lang="en" sz="1600">
                <a:solidFill>
                  <a:schemeClr val="accent6"/>
                </a:solidFill>
                <a:latin typeface="Didact Gothic"/>
                <a:ea typeface="Didact Gothic"/>
                <a:cs typeface="Didact Gothic"/>
                <a:sym typeface="Didact Gothic"/>
              </a:rPr>
              <a:t>6 Ad Exchanges in Data</a:t>
            </a:r>
            <a:endParaRPr sz="1600">
              <a:solidFill>
                <a:schemeClr val="accent6"/>
              </a:solidFill>
              <a:latin typeface="Didact Gothic"/>
              <a:ea typeface="Didact Gothic"/>
              <a:cs typeface="Didact Gothic"/>
              <a:sym typeface="Didact Gothic"/>
            </a:endParaRPr>
          </a:p>
        </p:txBody>
      </p:sp>
      <p:sp>
        <p:nvSpPr>
          <p:cNvPr id="401" name="Google Shape;401;p29"/>
          <p:cNvSpPr/>
          <p:nvPr/>
        </p:nvSpPr>
        <p:spPr>
          <a:xfrm>
            <a:off x="943328" y="3338851"/>
            <a:ext cx="340878" cy="320045"/>
          </a:xfrm>
          <a:custGeom>
            <a:rect b="b" l="l" r="r" t="t"/>
            <a:pathLst>
              <a:path extrusionOk="0" h="9391" w="10314">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rgbClr val="7C68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EBD1BB"/>
              </a:solidFill>
            </a:endParaRPr>
          </a:p>
        </p:txBody>
      </p:sp>
      <p:sp>
        <p:nvSpPr>
          <p:cNvPr id="402" name="Google Shape;402;p29"/>
          <p:cNvSpPr/>
          <p:nvPr/>
        </p:nvSpPr>
        <p:spPr>
          <a:xfrm>
            <a:off x="7799741" y="1783436"/>
            <a:ext cx="281916" cy="398327"/>
          </a:xfrm>
          <a:custGeom>
            <a:rect b="b" l="l" r="r" t="t"/>
            <a:pathLst>
              <a:path extrusionOk="0" h="11688" w="853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rgbClr val="7C686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EBD1BB"/>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id="889" name="Google Shape;889;p92" title="Capture_2025_11_20_20_31_01_827.png"/>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3"/>
          <p:cNvSpPr/>
          <p:nvPr>
            <p:ph idx="2" type="pic"/>
          </p:nvPr>
        </p:nvSpPr>
        <p:spPr>
          <a:xfrm>
            <a:off x="14063" y="0"/>
            <a:ext cx="9144000" cy="5143500"/>
          </a:xfrm>
          <a:prstGeom prst="rect">
            <a:avLst/>
          </a:prstGeom>
        </p:spPr>
      </p:sp>
      <p:pic>
        <p:nvPicPr>
          <p:cNvPr id="895" name="Google Shape;895;p93" title="Chart"/>
          <p:cNvPicPr preferRelativeResize="0"/>
          <p:nvPr/>
        </p:nvPicPr>
        <p:blipFill>
          <a:blip r:embed="rId3">
            <a:alphaModFix/>
          </a:blip>
          <a:stretch>
            <a:fillRect/>
          </a:stretch>
        </p:blipFill>
        <p:spPr>
          <a:xfrm>
            <a:off x="564356" y="85725"/>
            <a:ext cx="8015288" cy="49720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94"/>
          <p:cNvSpPr/>
          <p:nvPr>
            <p:ph idx="2" type="pic"/>
          </p:nvPr>
        </p:nvSpPr>
        <p:spPr>
          <a:xfrm>
            <a:off x="14063" y="0"/>
            <a:ext cx="9144000" cy="5143500"/>
          </a:xfrm>
          <a:prstGeom prst="rect">
            <a:avLst/>
          </a:prstGeom>
        </p:spPr>
      </p:sp>
      <p:pic>
        <p:nvPicPr>
          <p:cNvPr id="901" name="Google Shape;901;p94" title="Chart"/>
          <p:cNvPicPr preferRelativeResize="0"/>
          <p:nvPr/>
        </p:nvPicPr>
        <p:blipFill>
          <a:blip r:embed="rId3">
            <a:alphaModFix/>
          </a:blip>
          <a:stretch>
            <a:fillRect/>
          </a:stretch>
        </p:blipFill>
        <p:spPr>
          <a:xfrm>
            <a:off x="412836" y="0"/>
            <a:ext cx="8318328" cy="51434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95" title="Chart"/>
          <p:cNvPicPr preferRelativeResize="0"/>
          <p:nvPr/>
        </p:nvPicPr>
        <p:blipFill>
          <a:blip r:embed="rId3">
            <a:alphaModFix/>
          </a:blip>
          <a:stretch>
            <a:fillRect/>
          </a:stretch>
        </p:blipFill>
        <p:spPr>
          <a:xfrm>
            <a:off x="533550" y="152400"/>
            <a:ext cx="7825389" cy="4838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6"/>
          <p:cNvSpPr/>
          <p:nvPr>
            <p:ph idx="2" type="pic"/>
          </p:nvPr>
        </p:nvSpPr>
        <p:spPr>
          <a:xfrm>
            <a:off x="14063" y="0"/>
            <a:ext cx="9144000" cy="5143500"/>
          </a:xfrm>
          <a:prstGeom prst="rect">
            <a:avLst/>
          </a:prstGeom>
        </p:spPr>
      </p:sp>
      <p:pic>
        <p:nvPicPr>
          <p:cNvPr id="912" name="Google Shape;912;p96" title="Chart"/>
          <p:cNvPicPr preferRelativeResize="0"/>
          <p:nvPr/>
        </p:nvPicPr>
        <p:blipFill>
          <a:blip r:embed="rId3">
            <a:alphaModFix/>
          </a:blip>
          <a:stretch>
            <a:fillRect/>
          </a:stretch>
        </p:blipFill>
        <p:spPr>
          <a:xfrm>
            <a:off x="620894" y="198301"/>
            <a:ext cx="7700963" cy="47720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97" title="Chart"/>
          <p:cNvPicPr preferRelativeResize="0"/>
          <p:nvPr/>
        </p:nvPicPr>
        <p:blipFill>
          <a:blip r:embed="rId3">
            <a:alphaModFix/>
          </a:blip>
          <a:stretch>
            <a:fillRect/>
          </a:stretch>
        </p:blipFill>
        <p:spPr>
          <a:xfrm>
            <a:off x="659300" y="152400"/>
            <a:ext cx="7825389" cy="48386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98"/>
          <p:cNvSpPr/>
          <p:nvPr>
            <p:ph idx="2" type="pic"/>
          </p:nvPr>
        </p:nvSpPr>
        <p:spPr>
          <a:xfrm>
            <a:off x="14063" y="0"/>
            <a:ext cx="9144000" cy="5143500"/>
          </a:xfrm>
          <a:prstGeom prst="rect">
            <a:avLst/>
          </a:prstGeom>
        </p:spPr>
      </p:sp>
      <p:pic>
        <p:nvPicPr>
          <p:cNvPr id="923" name="Google Shape;923;p98" title="Chart"/>
          <p:cNvPicPr preferRelativeResize="0"/>
          <p:nvPr/>
        </p:nvPicPr>
        <p:blipFill>
          <a:blip r:embed="rId3">
            <a:alphaModFix/>
          </a:blip>
          <a:stretch>
            <a:fillRect/>
          </a:stretch>
        </p:blipFill>
        <p:spPr>
          <a:xfrm>
            <a:off x="434283" y="0"/>
            <a:ext cx="8275433"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99"/>
          <p:cNvSpPr txBox="1"/>
          <p:nvPr>
            <p:ph idx="1" type="body"/>
          </p:nvPr>
        </p:nvSpPr>
        <p:spPr>
          <a:xfrm>
            <a:off x="2527025" y="287850"/>
            <a:ext cx="4118100" cy="3132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275"/>
              <a:buNone/>
            </a:pPr>
            <a:r>
              <a:rPr b="1" lang="en" sz="2525"/>
              <a:t>TOP 5 WEBSITES</a:t>
            </a:r>
            <a:endParaRPr b="1" sz="2525"/>
          </a:p>
          <a:p>
            <a:pPr indent="0" lvl="0" marL="0" rtl="0" algn="ctr">
              <a:lnSpc>
                <a:spcPct val="80000"/>
              </a:lnSpc>
              <a:spcBef>
                <a:spcPts val="0"/>
              </a:spcBef>
              <a:spcAft>
                <a:spcPts val="0"/>
              </a:spcAft>
              <a:buSzPts val="275"/>
              <a:buNone/>
            </a:pPr>
            <a:r>
              <a:rPr b="1" i="1" lang="en" sz="1225"/>
              <a:t>By Performance</a:t>
            </a:r>
            <a:endParaRPr b="1" i="1" sz="1225"/>
          </a:p>
        </p:txBody>
      </p:sp>
      <p:graphicFrame>
        <p:nvGraphicFramePr>
          <p:cNvPr id="929" name="Google Shape;929;p99"/>
          <p:cNvGraphicFramePr/>
          <p:nvPr/>
        </p:nvGraphicFramePr>
        <p:xfrm>
          <a:off x="846200" y="831050"/>
          <a:ext cx="3000000" cy="3000000"/>
        </p:xfrm>
        <a:graphic>
          <a:graphicData uri="http://schemas.openxmlformats.org/drawingml/2006/table">
            <a:tbl>
              <a:tblPr>
                <a:noFill/>
                <a:tableStyleId>{1D83BC13-923D-4C47-A5A1-32487D42C631}</a:tableStyleId>
              </a:tblPr>
              <a:tblGrid>
                <a:gridCol w="2514850"/>
                <a:gridCol w="2926925"/>
                <a:gridCol w="1991450"/>
              </a:tblGrid>
              <a:tr h="714375">
                <a:tc>
                  <a:txBody>
                    <a:bodyPr/>
                    <a:lstStyle/>
                    <a:p>
                      <a:pPr indent="0" lvl="0" marL="0" rtl="0" algn="ctr">
                        <a:spcBef>
                          <a:spcPts val="0"/>
                        </a:spcBef>
                        <a:spcAft>
                          <a:spcPts val="0"/>
                        </a:spcAft>
                        <a:buNone/>
                      </a:pPr>
                      <a:r>
                        <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i="1" lang="en" sz="1100">
                          <a:latin typeface="Aclonica"/>
                          <a:ea typeface="Aclonica"/>
                          <a:cs typeface="Aclonica"/>
                          <a:sym typeface="Aclonica"/>
                        </a:rPr>
                        <a:t>CTR</a:t>
                      </a:r>
                      <a:endParaRPr i="1"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520300">
                <a:tc>
                  <a:txBody>
                    <a:bodyPr/>
                    <a:lstStyle/>
                    <a:p>
                      <a:pPr indent="0" lvl="0" marL="0" rtl="0" algn="ctr">
                        <a:spcBef>
                          <a:spcPts val="0"/>
                        </a:spcBef>
                        <a:spcAft>
                          <a:spcPts val="0"/>
                        </a:spcAft>
                        <a:buNone/>
                      </a:pPr>
                      <a:r>
                        <a:rPr b="1" lang="en" sz="1200">
                          <a:latin typeface="Aclonica"/>
                          <a:ea typeface="Aclonica"/>
                          <a:cs typeface="Aclonica"/>
                          <a:sym typeface="Aclonica"/>
                        </a:rPr>
                        <a:t>FASHION</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vouge.com</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13.48%</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344825">
                <a:tc>
                  <a:txBody>
                    <a:bodyPr/>
                    <a:lstStyle/>
                    <a:p>
                      <a:pPr indent="0" lvl="0" marL="0" rtl="0" algn="ctr">
                        <a:spcBef>
                          <a:spcPts val="0"/>
                        </a:spcBef>
                        <a:spcAft>
                          <a:spcPts val="0"/>
                        </a:spcAft>
                        <a:buNone/>
                      </a:pPr>
                      <a:r>
                        <a:rPr b="1" lang="en" sz="1200">
                          <a:latin typeface="Aclonica"/>
                          <a:ea typeface="Aclonica"/>
                          <a:cs typeface="Aclonica"/>
                          <a:sym typeface="Aclonica"/>
                        </a:rPr>
                        <a:t>FOOD</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latin typeface="Aclonica"/>
                          <a:ea typeface="Aclonica"/>
                          <a:cs typeface="Aclonica"/>
                          <a:sym typeface="Aclonica"/>
                        </a:rPr>
                        <a:t>food52.com</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13.88%</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344825">
                <a:tc>
                  <a:txBody>
                    <a:bodyPr/>
                    <a:lstStyle/>
                    <a:p>
                      <a:pPr indent="0" lvl="0" marL="0" rtl="0" algn="ctr">
                        <a:spcBef>
                          <a:spcPts val="0"/>
                        </a:spcBef>
                        <a:spcAft>
                          <a:spcPts val="0"/>
                        </a:spcAft>
                        <a:buNone/>
                      </a:pPr>
                      <a:r>
                        <a:rPr b="1" lang="en" sz="1200">
                          <a:latin typeface="Aclonica"/>
                          <a:ea typeface="Aclonica"/>
                          <a:cs typeface="Aclonica"/>
                          <a:sym typeface="Aclonica"/>
                        </a:rPr>
                        <a:t>HEALTH</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webmd.com</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14.85%</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478750">
                <a:tc>
                  <a:txBody>
                    <a:bodyPr/>
                    <a:lstStyle/>
                    <a:p>
                      <a:pPr indent="0" lvl="0" marL="0" rtl="0" algn="ctr">
                        <a:spcBef>
                          <a:spcPts val="0"/>
                        </a:spcBef>
                        <a:spcAft>
                          <a:spcPts val="0"/>
                        </a:spcAft>
                        <a:buNone/>
                      </a:pPr>
                      <a:r>
                        <a:rPr b="1" lang="en" sz="1200">
                          <a:latin typeface="Aclonica"/>
                          <a:ea typeface="Aclonica"/>
                          <a:cs typeface="Aclonica"/>
                          <a:sym typeface="Aclonica"/>
                        </a:rPr>
                        <a:t>HOME</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architecuteraldigest.com</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12.94%</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344825">
                <a:tc>
                  <a:txBody>
                    <a:bodyPr/>
                    <a:lstStyle/>
                    <a:p>
                      <a:pPr indent="0" lvl="0" marL="0" rtl="0" algn="ctr">
                        <a:spcBef>
                          <a:spcPts val="0"/>
                        </a:spcBef>
                        <a:spcAft>
                          <a:spcPts val="0"/>
                        </a:spcAft>
                        <a:buNone/>
                      </a:pPr>
                      <a:r>
                        <a:rPr b="1" lang="en" sz="1200">
                          <a:latin typeface="Aclonica"/>
                          <a:ea typeface="Aclonica"/>
                          <a:cs typeface="Aclonica"/>
                          <a:sym typeface="Aclonica"/>
                        </a:rPr>
                        <a:t>MUSIC</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pitchfork.com</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12.85%</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344825">
                <a:tc>
                  <a:txBody>
                    <a:bodyPr/>
                    <a:lstStyle/>
                    <a:p>
                      <a:pPr indent="0" lvl="0" marL="0" rtl="0" algn="ctr">
                        <a:spcBef>
                          <a:spcPts val="0"/>
                        </a:spcBef>
                        <a:spcAft>
                          <a:spcPts val="0"/>
                        </a:spcAft>
                        <a:buNone/>
                      </a:pPr>
                      <a:r>
                        <a:rPr b="1" lang="en" sz="1200">
                          <a:highlight>
                            <a:srgbClr val="FFFF00"/>
                          </a:highlight>
                          <a:latin typeface="Aclonica"/>
                          <a:ea typeface="Aclonica"/>
                          <a:cs typeface="Aclonica"/>
                          <a:sym typeface="Aclonica"/>
                        </a:rPr>
                        <a:t>SPORTS</a:t>
                      </a:r>
                      <a:endParaRPr b="1" sz="1200">
                        <a:highlight>
                          <a:srgbClr val="FFFF00"/>
                        </a:highlight>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sports.yahoo.com</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highlight>
                            <a:srgbClr val="FFFF00"/>
                          </a:highlight>
                          <a:latin typeface="Aclonica"/>
                          <a:ea typeface="Aclonica"/>
                          <a:cs typeface="Aclonica"/>
                          <a:sym typeface="Aclonica"/>
                        </a:rPr>
                        <a:t>14.97%</a:t>
                      </a:r>
                      <a:endParaRPr sz="1200">
                        <a:highlight>
                          <a:srgbClr val="FFFF00"/>
                        </a:highlight>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483025">
                <a:tc>
                  <a:txBody>
                    <a:bodyPr/>
                    <a:lstStyle/>
                    <a:p>
                      <a:pPr indent="0" lvl="0" marL="0" rtl="0" algn="ctr">
                        <a:spcBef>
                          <a:spcPts val="0"/>
                        </a:spcBef>
                        <a:spcAft>
                          <a:spcPts val="0"/>
                        </a:spcAft>
                        <a:buNone/>
                      </a:pPr>
                      <a:r>
                        <a:rPr b="1" lang="en" sz="1200">
                          <a:latin typeface="Aclonica"/>
                          <a:ea typeface="Aclonica"/>
                          <a:cs typeface="Aclonica"/>
                          <a:sym typeface="Aclonica"/>
                        </a:rPr>
                        <a:t>TECHNOLOGY</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cnet.com</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13.38%</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344825">
                <a:tc>
                  <a:txBody>
                    <a:bodyPr/>
                    <a:lstStyle/>
                    <a:p>
                      <a:pPr indent="0" lvl="0" marL="0" rtl="0" algn="ctr">
                        <a:spcBef>
                          <a:spcPts val="0"/>
                        </a:spcBef>
                        <a:spcAft>
                          <a:spcPts val="0"/>
                        </a:spcAft>
                        <a:buNone/>
                      </a:pPr>
                      <a:r>
                        <a:rPr b="1" lang="en" sz="1200">
                          <a:latin typeface="Aclonica"/>
                          <a:ea typeface="Aclonica"/>
                          <a:cs typeface="Aclonica"/>
                          <a:sym typeface="Aclonica"/>
                        </a:rPr>
                        <a:t>TRAVEL</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tripadvisor.com</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Aclonica"/>
                          <a:ea typeface="Aclonica"/>
                          <a:cs typeface="Aclonica"/>
                          <a:sym typeface="Aclonica"/>
                        </a:rPr>
                        <a:t>14.81%</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0"/>
          <p:cNvSpPr txBox="1"/>
          <p:nvPr>
            <p:ph idx="1" type="body"/>
          </p:nvPr>
        </p:nvSpPr>
        <p:spPr>
          <a:xfrm>
            <a:off x="2527025" y="287850"/>
            <a:ext cx="4118100" cy="3132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275"/>
              <a:buNone/>
            </a:pPr>
            <a:r>
              <a:rPr b="1" lang="en" sz="2525"/>
              <a:t>TOP 5 WEBSITES</a:t>
            </a:r>
            <a:endParaRPr b="1" sz="2525"/>
          </a:p>
          <a:p>
            <a:pPr indent="0" lvl="0" marL="0" rtl="0" algn="ctr">
              <a:lnSpc>
                <a:spcPct val="80000"/>
              </a:lnSpc>
              <a:spcBef>
                <a:spcPts val="0"/>
              </a:spcBef>
              <a:spcAft>
                <a:spcPts val="0"/>
              </a:spcAft>
              <a:buSzPts val="275"/>
              <a:buNone/>
            </a:pPr>
            <a:r>
              <a:rPr b="1" i="1" lang="en" sz="1225"/>
              <a:t>By Cost-Effectiveness</a:t>
            </a:r>
            <a:endParaRPr b="1" i="1" sz="1225"/>
          </a:p>
        </p:txBody>
      </p:sp>
      <p:graphicFrame>
        <p:nvGraphicFramePr>
          <p:cNvPr id="935" name="Google Shape;935;p100"/>
          <p:cNvGraphicFramePr/>
          <p:nvPr/>
        </p:nvGraphicFramePr>
        <p:xfrm>
          <a:off x="846200" y="831050"/>
          <a:ext cx="3000000" cy="3000000"/>
        </p:xfrm>
        <a:graphic>
          <a:graphicData uri="http://schemas.openxmlformats.org/drawingml/2006/table">
            <a:tbl>
              <a:tblPr>
                <a:noFill/>
                <a:tableStyleId>{1D83BC13-923D-4C47-A5A1-32487D42C631}</a:tableStyleId>
              </a:tblPr>
              <a:tblGrid>
                <a:gridCol w="1783500"/>
                <a:gridCol w="2075750"/>
                <a:gridCol w="1412325"/>
                <a:gridCol w="1166100"/>
                <a:gridCol w="1205475"/>
              </a:tblGrid>
              <a:tr h="757675">
                <a:tc>
                  <a:txBody>
                    <a:bodyPr/>
                    <a:lstStyle/>
                    <a:p>
                      <a:pPr indent="0" lvl="0" marL="0" rtl="0" algn="ctr">
                        <a:spcBef>
                          <a:spcPts val="0"/>
                        </a:spcBef>
                        <a:spcAft>
                          <a:spcPts val="0"/>
                        </a:spcAft>
                        <a:buNone/>
                      </a:pPr>
                      <a:r>
                        <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i="1" lang="en" sz="1100">
                          <a:latin typeface="Aclonica"/>
                          <a:ea typeface="Aclonica"/>
                          <a:cs typeface="Aclonica"/>
                          <a:sym typeface="Aclonica"/>
                        </a:rPr>
                        <a:t>CPM</a:t>
                      </a:r>
                      <a:endParaRPr i="1"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i="1" lang="en" sz="1100">
                          <a:latin typeface="Aclonica"/>
                          <a:ea typeface="Aclonica"/>
                          <a:cs typeface="Aclonica"/>
                          <a:sym typeface="Aclonica"/>
                        </a:rPr>
                        <a:t>CPC</a:t>
                      </a:r>
                      <a:endParaRPr i="1"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i="1" lang="en" sz="1100">
                          <a:latin typeface="Aclonica"/>
                          <a:ea typeface="Aclonica"/>
                          <a:cs typeface="Aclonica"/>
                          <a:sym typeface="Aclonica"/>
                        </a:rPr>
                        <a:t>CPCV</a:t>
                      </a:r>
                      <a:endParaRPr i="1"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551825">
                <a:tc>
                  <a:txBody>
                    <a:bodyPr/>
                    <a:lstStyle/>
                    <a:p>
                      <a:pPr indent="0" lvl="0" marL="0" rtl="0" algn="ctr">
                        <a:spcBef>
                          <a:spcPts val="0"/>
                        </a:spcBef>
                        <a:spcAft>
                          <a:spcPts val="0"/>
                        </a:spcAft>
                        <a:buNone/>
                      </a:pPr>
                      <a:r>
                        <a:rPr b="1" lang="en" sz="1200">
                          <a:latin typeface="Aclonica"/>
                          <a:ea typeface="Aclonica"/>
                          <a:cs typeface="Aclonica"/>
                          <a:sym typeface="Aclonica"/>
                        </a:rPr>
                        <a:t>FASHION</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Aclonica"/>
                          <a:ea typeface="Aclonica"/>
                          <a:cs typeface="Aclonica"/>
                          <a:sym typeface="Aclonica"/>
                        </a:rPr>
                        <a:t>harperbazar.com</a:t>
                      </a:r>
                      <a:endParaRPr sz="10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$3,040.83</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$45.58</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$94.87</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363025">
                <a:tc>
                  <a:txBody>
                    <a:bodyPr/>
                    <a:lstStyle/>
                    <a:p>
                      <a:pPr indent="0" lvl="0" marL="0" rtl="0" algn="ctr">
                        <a:spcBef>
                          <a:spcPts val="0"/>
                        </a:spcBef>
                        <a:spcAft>
                          <a:spcPts val="0"/>
                        </a:spcAft>
                        <a:buNone/>
                      </a:pPr>
                      <a:r>
                        <a:rPr b="1" lang="en" sz="1200">
                          <a:latin typeface="Aclonica"/>
                          <a:ea typeface="Aclonica"/>
                          <a:cs typeface="Aclonica"/>
                          <a:sym typeface="Aclonica"/>
                        </a:rPr>
                        <a:t>FOOD</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Aclonica"/>
                          <a:ea typeface="Aclonica"/>
                          <a:cs typeface="Aclonica"/>
                          <a:sym typeface="Aclonica"/>
                        </a:rPr>
                        <a:t>epicurious.com</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$4,584.27</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$43.06</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$90.16</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363025">
                <a:tc>
                  <a:txBody>
                    <a:bodyPr/>
                    <a:lstStyle/>
                    <a:p>
                      <a:pPr indent="0" lvl="0" marL="0" rtl="0" algn="ctr">
                        <a:spcBef>
                          <a:spcPts val="0"/>
                        </a:spcBef>
                        <a:spcAft>
                          <a:spcPts val="0"/>
                        </a:spcAft>
                        <a:buNone/>
                      </a:pPr>
                      <a:r>
                        <a:rPr b="1" lang="en" sz="1200">
                          <a:latin typeface="Aclonica"/>
                          <a:ea typeface="Aclonica"/>
                          <a:cs typeface="Aclonica"/>
                          <a:sym typeface="Aclonica"/>
                        </a:rPr>
                        <a:t>HEALTH</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healthline.com</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$3,699.26</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$46.34</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$88.80</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507775">
                <a:tc>
                  <a:txBody>
                    <a:bodyPr/>
                    <a:lstStyle/>
                    <a:p>
                      <a:pPr indent="0" lvl="0" marL="0" rtl="0" algn="ctr">
                        <a:spcBef>
                          <a:spcPts val="0"/>
                        </a:spcBef>
                        <a:spcAft>
                          <a:spcPts val="0"/>
                        </a:spcAft>
                        <a:buNone/>
                      </a:pPr>
                      <a:r>
                        <a:rPr b="1" lang="en" sz="1200">
                          <a:highlight>
                            <a:srgbClr val="FFFF00"/>
                          </a:highlight>
                          <a:latin typeface="Aclonica"/>
                          <a:ea typeface="Aclonica"/>
                          <a:cs typeface="Aclonica"/>
                          <a:sym typeface="Aclonica"/>
                        </a:rPr>
                        <a:t>HOME</a:t>
                      </a:r>
                      <a:endParaRPr b="1" sz="1200">
                        <a:highlight>
                          <a:srgbClr val="FFFF00"/>
                        </a:highlight>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houzz.com</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$3,557.50</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Clr>
                          <a:schemeClr val="dk2"/>
                        </a:buClr>
                        <a:buSzPts val="1100"/>
                        <a:buFont typeface="Arial"/>
                        <a:buNone/>
                      </a:pPr>
                      <a:r>
                        <a:rPr lang="en" sz="1100">
                          <a:solidFill>
                            <a:schemeClr val="dk2"/>
                          </a:solidFill>
                          <a:highlight>
                            <a:srgbClr val="FFFF00"/>
                          </a:highlight>
                          <a:latin typeface="Aclonica"/>
                          <a:ea typeface="Aclonica"/>
                          <a:cs typeface="Aclonica"/>
                          <a:sym typeface="Aclonica"/>
                        </a:rPr>
                        <a:t>$39.97</a:t>
                      </a:r>
                      <a:endParaRPr sz="1100">
                        <a:solidFill>
                          <a:schemeClr val="dk2"/>
                        </a:solidFill>
                        <a:highlight>
                          <a:srgbClr val="FFFF00"/>
                        </a:highlight>
                        <a:latin typeface="Aclonica"/>
                        <a:ea typeface="Aclonica"/>
                        <a:cs typeface="Aclonica"/>
                        <a:sym typeface="Aclonica"/>
                      </a:endParaRPr>
                    </a:p>
                    <a:p>
                      <a:pPr indent="0" lvl="0" marL="0" rtl="0" algn="ctr">
                        <a:spcBef>
                          <a:spcPts val="0"/>
                        </a:spcBef>
                        <a:spcAft>
                          <a:spcPts val="0"/>
                        </a:spcAft>
                        <a:buNone/>
                      </a:pPr>
                      <a:r>
                        <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highlight>
                            <a:srgbClr val="FFFF00"/>
                          </a:highlight>
                          <a:latin typeface="Aclonica"/>
                          <a:ea typeface="Aclonica"/>
                          <a:cs typeface="Aclonica"/>
                          <a:sym typeface="Aclonica"/>
                        </a:rPr>
                        <a:t>$85.59</a:t>
                      </a:r>
                      <a:endParaRPr sz="1100">
                        <a:highlight>
                          <a:srgbClr val="FFFF00"/>
                        </a:highlight>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363025">
                <a:tc>
                  <a:txBody>
                    <a:bodyPr/>
                    <a:lstStyle/>
                    <a:p>
                      <a:pPr indent="0" lvl="0" marL="0" rtl="0" algn="ctr">
                        <a:spcBef>
                          <a:spcPts val="0"/>
                        </a:spcBef>
                        <a:spcAft>
                          <a:spcPts val="0"/>
                        </a:spcAft>
                        <a:buNone/>
                      </a:pPr>
                      <a:r>
                        <a:rPr b="1" lang="en" sz="1200">
                          <a:latin typeface="Aclonica"/>
                          <a:ea typeface="Aclonica"/>
                          <a:cs typeface="Aclonica"/>
                          <a:sym typeface="Aclonica"/>
                        </a:rPr>
                        <a:t>MUSIC</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billboard.com</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highlight>
                            <a:srgbClr val="FFFF00"/>
                          </a:highlight>
                          <a:latin typeface="Aclonica"/>
                          <a:ea typeface="Aclonica"/>
                          <a:cs typeface="Aclonica"/>
                          <a:sym typeface="Aclonica"/>
                        </a:rPr>
                        <a:t>$2,554.90</a:t>
                      </a:r>
                      <a:endParaRPr sz="1100">
                        <a:highlight>
                          <a:srgbClr val="FFFF00"/>
                        </a:highlight>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$50.30</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$94.35</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363025">
                <a:tc>
                  <a:txBody>
                    <a:bodyPr/>
                    <a:lstStyle/>
                    <a:p>
                      <a:pPr indent="0" lvl="0" marL="0" rtl="0" algn="ctr">
                        <a:spcBef>
                          <a:spcPts val="0"/>
                        </a:spcBef>
                        <a:spcAft>
                          <a:spcPts val="0"/>
                        </a:spcAft>
                        <a:buNone/>
                      </a:pPr>
                      <a:r>
                        <a:rPr b="1" lang="en" sz="1200">
                          <a:latin typeface="Aclonica"/>
                          <a:ea typeface="Aclonica"/>
                          <a:cs typeface="Aclonica"/>
                          <a:sym typeface="Aclonica"/>
                        </a:rPr>
                        <a:t>SPORTS</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nbcsports.com</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$5,867</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$46.81</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$91.25</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512300">
                <a:tc>
                  <a:txBody>
                    <a:bodyPr/>
                    <a:lstStyle/>
                    <a:p>
                      <a:pPr indent="0" lvl="0" marL="0" rtl="0" algn="ctr">
                        <a:spcBef>
                          <a:spcPts val="0"/>
                        </a:spcBef>
                        <a:spcAft>
                          <a:spcPts val="0"/>
                        </a:spcAft>
                        <a:buNone/>
                      </a:pPr>
                      <a:r>
                        <a:rPr b="1" lang="en" sz="1200">
                          <a:latin typeface="Aclonica"/>
                          <a:ea typeface="Aclonica"/>
                          <a:cs typeface="Aclonica"/>
                          <a:sym typeface="Aclonica"/>
                        </a:rPr>
                        <a:t>TECHNOLOGY</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techcrunch.com</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$2,593.07</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$41.48</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$90.46</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r h="358425">
                <a:tc>
                  <a:txBody>
                    <a:bodyPr/>
                    <a:lstStyle/>
                    <a:p>
                      <a:pPr indent="0" lvl="0" marL="0" rtl="0" algn="ctr">
                        <a:spcBef>
                          <a:spcPts val="0"/>
                        </a:spcBef>
                        <a:spcAft>
                          <a:spcPts val="0"/>
                        </a:spcAft>
                        <a:buNone/>
                      </a:pPr>
                      <a:r>
                        <a:rPr b="1" lang="en" sz="1200">
                          <a:latin typeface="Aclonica"/>
                          <a:ea typeface="Aclonica"/>
                          <a:cs typeface="Aclonica"/>
                          <a:sym typeface="Aclonica"/>
                        </a:rPr>
                        <a:t>TRAVEL</a:t>
                      </a:r>
                      <a:endParaRPr b="1" sz="12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booking.com</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$2,723.24</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$42.43</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Aclonica"/>
                          <a:ea typeface="Aclonica"/>
                          <a:cs typeface="Aclonica"/>
                          <a:sym typeface="Aclonica"/>
                        </a:rPr>
                        <a:t>$86.32</a:t>
                      </a:r>
                      <a:endParaRPr sz="1100">
                        <a:latin typeface="Aclonica"/>
                        <a:ea typeface="Aclonica"/>
                        <a:cs typeface="Aclonica"/>
                        <a:sym typeface="Aclonica"/>
                      </a:endParaRPr>
                    </a:p>
                  </a:txBody>
                  <a:tcPr marT="91425" marB="91425" marR="91425" marL="91425">
                    <a:lnL cap="flat" cmpd="sng" w="38100">
                      <a:solidFill>
                        <a:schemeClr val="accent6"/>
                      </a:solidFill>
                      <a:prstDash val="solid"/>
                      <a:round/>
                      <a:headEnd len="sm" w="sm" type="none"/>
                      <a:tailEnd len="sm" w="sm" type="none"/>
                    </a:lnL>
                    <a:lnR cap="flat" cmpd="sng" w="38100">
                      <a:solidFill>
                        <a:schemeClr val="accent6"/>
                      </a:solidFill>
                      <a:prstDash val="solid"/>
                      <a:round/>
                      <a:headEnd len="sm" w="sm" type="none"/>
                      <a:tailEnd len="sm" w="sm" type="none"/>
                    </a:lnR>
                    <a:lnT cap="flat" cmpd="sng" w="38100">
                      <a:solidFill>
                        <a:schemeClr val="accent6"/>
                      </a:solidFill>
                      <a:prstDash val="solid"/>
                      <a:round/>
                      <a:headEnd len="sm" w="sm" type="none"/>
                      <a:tailEnd len="sm" w="sm" type="none"/>
                    </a:lnT>
                    <a:lnB cap="flat" cmpd="sng" w="38100">
                      <a:solidFill>
                        <a:schemeClr val="accent6"/>
                      </a:solidFill>
                      <a:prstDash val="solid"/>
                      <a:round/>
                      <a:headEnd len="sm" w="sm" type="none"/>
                      <a:tailEnd len="sm" w="sm" type="none"/>
                    </a:lnB>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1"/>
          <p:cNvSpPr txBox="1"/>
          <p:nvPr>
            <p:ph type="title"/>
          </p:nvPr>
        </p:nvSpPr>
        <p:spPr>
          <a:xfrm>
            <a:off x="1932713" y="1866040"/>
            <a:ext cx="5278800" cy="958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oppins"/>
                <a:ea typeface="Poppins"/>
                <a:cs typeface="Poppins"/>
                <a:sym typeface="Poppins"/>
              </a:rPr>
              <a:t>Conclusion</a:t>
            </a:r>
            <a:endParaRPr>
              <a:latin typeface="Poppins"/>
              <a:ea typeface="Poppins"/>
              <a:cs typeface="Poppins"/>
              <a:sym typeface="Poppins"/>
            </a:endParaRPr>
          </a:p>
        </p:txBody>
      </p:sp>
      <p:sp>
        <p:nvSpPr>
          <p:cNvPr id="941" name="Google Shape;941;p101"/>
          <p:cNvSpPr/>
          <p:nvPr/>
        </p:nvSpPr>
        <p:spPr>
          <a:xfrm>
            <a:off x="4252555" y="735998"/>
            <a:ext cx="553812" cy="550583"/>
          </a:xfrm>
          <a:prstGeom prst="rect">
            <a:avLst/>
          </a:prstGeom>
        </p:spPr>
        <p:txBody>
          <a:bodyPr>
            <a:prstTxWarp prst="textPlain"/>
          </a:bodyPr>
          <a:lstStyle/>
          <a:p>
            <a:pPr lvl="0" algn="ctr"/>
            <a:r>
              <a:rPr b="0" i="0">
                <a:ln>
                  <a:noFill/>
                </a:ln>
                <a:solidFill>
                  <a:schemeClr val="accent4"/>
                </a:solidFill>
                <a:latin typeface="Aclonica"/>
              </a:rPr>
              <a:t>6</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0"/>
          <p:cNvSpPr txBox="1"/>
          <p:nvPr>
            <p:ph type="title"/>
          </p:nvPr>
        </p:nvSpPr>
        <p:spPr>
          <a:xfrm>
            <a:off x="1932713" y="1866040"/>
            <a:ext cx="5278800" cy="958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oppins"/>
                <a:ea typeface="Poppins"/>
                <a:cs typeface="Poppins"/>
                <a:sym typeface="Poppins"/>
              </a:rPr>
              <a:t>Spatial</a:t>
            </a:r>
            <a:endParaRPr>
              <a:latin typeface="Poppins"/>
              <a:ea typeface="Poppins"/>
              <a:cs typeface="Poppins"/>
              <a:sym typeface="Poppins"/>
            </a:endParaRPr>
          </a:p>
        </p:txBody>
      </p:sp>
      <p:sp>
        <p:nvSpPr>
          <p:cNvPr id="408" name="Google Shape;408;p30"/>
          <p:cNvSpPr/>
          <p:nvPr/>
        </p:nvSpPr>
        <p:spPr>
          <a:xfrm>
            <a:off x="4264298" y="724255"/>
            <a:ext cx="527667" cy="537831"/>
          </a:xfrm>
          <a:prstGeom prst="rect">
            <a:avLst/>
          </a:prstGeom>
        </p:spPr>
        <p:txBody>
          <a:bodyPr>
            <a:prstTxWarp prst="textPlain"/>
          </a:bodyPr>
          <a:lstStyle/>
          <a:p>
            <a:pPr lvl="0" algn="ctr"/>
            <a:r>
              <a:rPr b="0" i="0">
                <a:ln>
                  <a:noFill/>
                </a:ln>
                <a:solidFill>
                  <a:schemeClr val="accent4"/>
                </a:solidFill>
                <a:latin typeface="Aclonica"/>
              </a:rPr>
              <a:t>2</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02"/>
          <p:cNvSpPr txBox="1"/>
          <p:nvPr>
            <p:ph type="title"/>
          </p:nvPr>
        </p:nvSpPr>
        <p:spPr>
          <a:xfrm>
            <a:off x="943313" y="186714"/>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Recommendations</a:t>
            </a:r>
            <a:endParaRPr/>
          </a:p>
        </p:txBody>
      </p:sp>
      <p:sp>
        <p:nvSpPr>
          <p:cNvPr id="947" name="Google Shape;947;p102"/>
          <p:cNvSpPr txBox="1"/>
          <p:nvPr>
            <p:ph type="title"/>
          </p:nvPr>
        </p:nvSpPr>
        <p:spPr>
          <a:xfrm>
            <a:off x="256050" y="742675"/>
            <a:ext cx="4426500" cy="4347600"/>
          </a:xfrm>
          <a:prstGeom prst="rect">
            <a:avLst/>
          </a:prstGeom>
        </p:spPr>
        <p:txBody>
          <a:bodyPr anchorCtr="0" anchor="t" bIns="91425" lIns="91425" spcFirstLastPara="1" rIns="91425" wrap="square" tIns="91425">
            <a:normAutofit fontScale="90000"/>
          </a:bodyPr>
          <a:lstStyle/>
          <a:p>
            <a:pPr indent="-360045" lvl="0" marL="457200" rtl="0" algn="ctr">
              <a:spcBef>
                <a:spcPts val="0"/>
              </a:spcBef>
              <a:spcAft>
                <a:spcPts val="0"/>
              </a:spcAft>
              <a:buSzPct val="100000"/>
              <a:buAutoNum type="arabicPeriod"/>
            </a:pPr>
            <a:r>
              <a:rPr lang="en" sz="2300"/>
              <a:t>Spatial</a:t>
            </a:r>
            <a:endParaRPr sz="1088">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t/>
            </a:r>
            <a:endParaRPr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b="1" lang="en" sz="1300">
                <a:solidFill>
                  <a:schemeClr val="accent6"/>
                </a:solidFill>
                <a:latin typeface="Didact Gothic"/>
                <a:ea typeface="Didact Gothic"/>
                <a:cs typeface="Didact Gothic"/>
                <a:sym typeface="Didact Gothic"/>
              </a:rPr>
              <a:t>CTR (Click-Through Rate):</a:t>
            </a:r>
            <a:endParaRPr b="1"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lang="en" sz="1300">
                <a:solidFill>
                  <a:schemeClr val="accent6"/>
                </a:solidFill>
                <a:latin typeface="Didact Gothic"/>
                <a:ea typeface="Didact Gothic"/>
                <a:cs typeface="Didact Gothic"/>
                <a:sym typeface="Didact Gothic"/>
              </a:rPr>
              <a:t>-Increase spend in high-CTR states (Colorado, Iowa, Florida) and peak regions/months (West: Oct/Apr, Northeast: June).</a:t>
            </a:r>
            <a:endParaRPr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lang="en" sz="1300">
                <a:solidFill>
                  <a:schemeClr val="accent6"/>
                </a:solidFill>
                <a:latin typeface="Didact Gothic"/>
                <a:ea typeface="Didact Gothic"/>
                <a:cs typeface="Didact Gothic"/>
                <a:sym typeface="Didact Gothic"/>
              </a:rPr>
              <a:t>-Reduce spend in low-CTR areas (South Carolina, Nevada, parts of Midwest).</a:t>
            </a:r>
            <a:endParaRPr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b="1" lang="en" sz="1300">
                <a:solidFill>
                  <a:schemeClr val="accent6"/>
                </a:solidFill>
                <a:latin typeface="Didact Gothic"/>
                <a:ea typeface="Didact Gothic"/>
                <a:cs typeface="Didact Gothic"/>
                <a:sym typeface="Didact Gothic"/>
              </a:rPr>
              <a:t>CPC (Cost Per Click):</a:t>
            </a:r>
            <a:endParaRPr b="1"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lang="en" sz="1300">
                <a:solidFill>
                  <a:schemeClr val="accent6"/>
                </a:solidFill>
                <a:latin typeface="Didact Gothic"/>
                <a:ea typeface="Didact Gothic"/>
                <a:cs typeface="Didact Gothic"/>
                <a:sym typeface="Didact Gothic"/>
              </a:rPr>
              <a:t>-Prioritize regions with both high CTR and low CPC ( Maine, Arizona, Indiana) for best campaign value.</a:t>
            </a:r>
            <a:endParaRPr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lang="en" sz="1300">
                <a:solidFill>
                  <a:schemeClr val="accent6"/>
                </a:solidFill>
                <a:latin typeface="Didact Gothic"/>
                <a:ea typeface="Didact Gothic"/>
                <a:cs typeface="Didact Gothic"/>
                <a:sym typeface="Didact Gothic"/>
              </a:rPr>
              <a:t>-Reduce spend in high CPC + low CTR areas.</a:t>
            </a:r>
            <a:endParaRPr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b="1" lang="en" sz="1300">
                <a:solidFill>
                  <a:schemeClr val="accent6"/>
                </a:solidFill>
                <a:latin typeface="Didact Gothic"/>
                <a:ea typeface="Didact Gothic"/>
                <a:cs typeface="Didact Gothic"/>
                <a:sym typeface="Didact Gothic"/>
              </a:rPr>
              <a:t>CPM &amp; Viewable CPM:</a:t>
            </a:r>
            <a:endParaRPr b="1"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lang="en" sz="1300">
                <a:solidFill>
                  <a:schemeClr val="accent6"/>
                </a:solidFill>
                <a:latin typeface="Didact Gothic"/>
                <a:ea typeface="Didact Gothic"/>
                <a:cs typeface="Didact Gothic"/>
                <a:sym typeface="Didact Gothic"/>
              </a:rPr>
              <a:t>-Invest in urban markets with lower CPM and strong conversion rates.</a:t>
            </a:r>
            <a:endParaRPr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lang="en" sz="1300">
                <a:solidFill>
                  <a:schemeClr val="accent6"/>
                </a:solidFill>
                <a:latin typeface="Didact Gothic"/>
                <a:ea typeface="Didact Gothic"/>
                <a:cs typeface="Didact Gothic"/>
                <a:sym typeface="Didact Gothic"/>
              </a:rPr>
              <a:t>-Streamline rural targeting for CPM efficiency.</a:t>
            </a:r>
            <a:endParaRPr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b="1" lang="en" sz="1300">
                <a:solidFill>
                  <a:schemeClr val="accent6"/>
                </a:solidFill>
                <a:latin typeface="Didact Gothic"/>
                <a:ea typeface="Didact Gothic"/>
                <a:cs typeface="Didact Gothic"/>
                <a:sym typeface="Didact Gothic"/>
              </a:rPr>
              <a:t>Device &amp; Region:</a:t>
            </a:r>
            <a:endParaRPr b="1"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lang="en" sz="1300">
                <a:solidFill>
                  <a:schemeClr val="accent6"/>
                </a:solidFill>
                <a:latin typeface="Didact Gothic"/>
                <a:ea typeface="Didact Gothic"/>
                <a:cs typeface="Didact Gothic"/>
                <a:sym typeface="Didact Gothic"/>
              </a:rPr>
              <a:t>-Prioritize mobile and web devices in regions where CPM is low and CTR is high.</a:t>
            </a:r>
            <a:endParaRPr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lang="en" sz="1300">
                <a:solidFill>
                  <a:schemeClr val="accent6"/>
                </a:solidFill>
                <a:latin typeface="Didact Gothic"/>
                <a:ea typeface="Didact Gothic"/>
                <a:cs typeface="Didact Gothic"/>
                <a:sym typeface="Didact Gothic"/>
              </a:rPr>
              <a:t>-Leverage smartphone strengths in the Northeast and investigate why performance is better than other devices.</a:t>
            </a:r>
            <a:endParaRPr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b="1" lang="en" sz="1300">
                <a:solidFill>
                  <a:schemeClr val="accent6"/>
                </a:solidFill>
                <a:latin typeface="Didact Gothic"/>
                <a:ea typeface="Didact Gothic"/>
                <a:cs typeface="Didact Gothic"/>
                <a:sym typeface="Didact Gothic"/>
              </a:rPr>
              <a:t>Conversion Rate:</a:t>
            </a:r>
            <a:endParaRPr b="1" sz="1300">
              <a:solidFill>
                <a:schemeClr val="accent6"/>
              </a:solidFill>
              <a:latin typeface="Didact Gothic"/>
              <a:ea typeface="Didact Gothic"/>
              <a:cs typeface="Didact Gothic"/>
              <a:sym typeface="Didact Gothic"/>
            </a:endParaRPr>
          </a:p>
          <a:p>
            <a:pPr indent="0" lvl="0" marL="0" rtl="0" algn="l">
              <a:spcBef>
                <a:spcPts val="0"/>
              </a:spcBef>
              <a:spcAft>
                <a:spcPts val="0"/>
              </a:spcAft>
              <a:buSzPct val="76153"/>
              <a:buNone/>
            </a:pPr>
            <a:r>
              <a:rPr lang="en" sz="1300">
                <a:solidFill>
                  <a:schemeClr val="accent6"/>
                </a:solidFill>
                <a:latin typeface="Didact Gothic"/>
                <a:ea typeface="Didact Gothic"/>
                <a:cs typeface="Didact Gothic"/>
                <a:sym typeface="Didact Gothic"/>
              </a:rPr>
              <a:t>-Conversions are meeting or near targets across regions/devices; focus on sustaining strengths.</a:t>
            </a:r>
            <a:endParaRPr sz="1300">
              <a:solidFill>
                <a:schemeClr val="accent6"/>
              </a:solidFill>
              <a:latin typeface="Didact Gothic"/>
              <a:ea typeface="Didact Gothic"/>
              <a:cs typeface="Didact Gothic"/>
              <a:sym typeface="Didact Gothic"/>
            </a:endParaRPr>
          </a:p>
          <a:p>
            <a:pPr indent="0" lvl="0" marL="0" rtl="0" algn="ctr">
              <a:spcBef>
                <a:spcPts val="0"/>
              </a:spcBef>
              <a:spcAft>
                <a:spcPts val="0"/>
              </a:spcAft>
              <a:buSzPct val="68538"/>
              <a:buNone/>
            </a:pPr>
            <a:r>
              <a:t/>
            </a:r>
            <a:endParaRPr sz="1444"/>
          </a:p>
          <a:p>
            <a:pPr indent="0" lvl="0" marL="0" rtl="0" algn="l">
              <a:spcBef>
                <a:spcPts val="0"/>
              </a:spcBef>
              <a:spcAft>
                <a:spcPts val="0"/>
              </a:spcAft>
              <a:buSzPct val="49499"/>
              <a:buNone/>
            </a:pPr>
            <a:r>
              <a:t/>
            </a:r>
            <a:endParaRPr sz="2000"/>
          </a:p>
          <a:p>
            <a:pPr indent="0" lvl="0" marL="0" rtl="0" algn="ctr">
              <a:spcBef>
                <a:spcPts val="0"/>
              </a:spcBef>
              <a:spcAft>
                <a:spcPts val="0"/>
              </a:spcAft>
              <a:buSzPct val="49499"/>
              <a:buNone/>
            </a:pPr>
            <a:r>
              <a:t/>
            </a:r>
            <a:endParaRPr sz="2000"/>
          </a:p>
          <a:p>
            <a:pPr indent="0" lvl="0" marL="0" rtl="0" algn="ctr">
              <a:spcBef>
                <a:spcPts val="0"/>
              </a:spcBef>
              <a:spcAft>
                <a:spcPts val="0"/>
              </a:spcAft>
              <a:buSzPct val="49499"/>
              <a:buNone/>
            </a:pPr>
            <a:r>
              <a:t/>
            </a:r>
            <a:endParaRPr sz="2000"/>
          </a:p>
          <a:p>
            <a:pPr indent="0" lvl="0" marL="0" rtl="0" algn="ctr">
              <a:spcBef>
                <a:spcPts val="0"/>
              </a:spcBef>
              <a:spcAft>
                <a:spcPts val="0"/>
              </a:spcAft>
              <a:buSzPct val="49499"/>
              <a:buNone/>
            </a:pPr>
            <a:r>
              <a:t/>
            </a:r>
            <a:endParaRPr sz="2000"/>
          </a:p>
        </p:txBody>
      </p:sp>
      <p:sp>
        <p:nvSpPr>
          <p:cNvPr id="948" name="Google Shape;948;p102"/>
          <p:cNvSpPr txBox="1"/>
          <p:nvPr/>
        </p:nvSpPr>
        <p:spPr>
          <a:xfrm>
            <a:off x="4751300" y="742593"/>
            <a:ext cx="4184700" cy="42594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000">
                <a:solidFill>
                  <a:schemeClr val="dk1"/>
                </a:solidFill>
                <a:latin typeface="Aclonica"/>
                <a:ea typeface="Aclonica"/>
                <a:cs typeface="Aclonica"/>
                <a:sym typeface="Aclonica"/>
              </a:rPr>
              <a:t>2.	Audience</a:t>
            </a:r>
            <a:endParaRPr sz="2000">
              <a:solidFill>
                <a:schemeClr val="dk1"/>
              </a:solidFill>
              <a:latin typeface="Aclonica"/>
              <a:ea typeface="Aclonica"/>
              <a:cs typeface="Aclonica"/>
              <a:sym typeface="Aclonica"/>
            </a:endParaRPr>
          </a:p>
          <a:p>
            <a:pPr indent="0" lvl="0" marL="457200" rtl="0" algn="ctr">
              <a:spcBef>
                <a:spcPts val="0"/>
              </a:spcBef>
              <a:spcAft>
                <a:spcPts val="0"/>
              </a:spcAft>
              <a:buNone/>
            </a:pPr>
            <a:r>
              <a:t/>
            </a:r>
            <a:endParaRPr sz="1200">
              <a:solidFill>
                <a:schemeClr val="dk1"/>
              </a:solidFill>
              <a:latin typeface="Aclonica"/>
              <a:ea typeface="Aclonica"/>
              <a:cs typeface="Aclonica"/>
              <a:sym typeface="Aclonica"/>
            </a:endParaRPr>
          </a:p>
          <a:p>
            <a:pPr indent="-134620" lvl="0" marL="219456" rtl="0" algn="l">
              <a:lnSpc>
                <a:spcPct val="105000"/>
              </a:lnSpc>
              <a:spcBef>
                <a:spcPts val="0"/>
              </a:spcBef>
              <a:spcAft>
                <a:spcPts val="0"/>
              </a:spcAft>
              <a:buClr>
                <a:schemeClr val="accent6"/>
              </a:buClr>
              <a:buSzPts val="1400"/>
              <a:buFont typeface="Didact Gothic"/>
              <a:buChar char="-"/>
            </a:pPr>
            <a:r>
              <a:rPr lang="en">
                <a:solidFill>
                  <a:schemeClr val="accent6"/>
                </a:solidFill>
                <a:latin typeface="Didact Gothic"/>
                <a:ea typeface="Didact Gothic"/>
                <a:cs typeface="Didact Gothic"/>
                <a:sym typeface="Didact Gothic"/>
              </a:rPr>
              <a:t>Increase amount of ads during the late afternoon to early evenings and late nights (best view times).</a:t>
            </a:r>
            <a:endParaRPr>
              <a:solidFill>
                <a:schemeClr val="accent6"/>
              </a:solidFill>
              <a:latin typeface="Didact Gothic"/>
              <a:ea typeface="Didact Gothic"/>
              <a:cs typeface="Didact Gothic"/>
              <a:sym typeface="Didact Gothic"/>
            </a:endParaRPr>
          </a:p>
          <a:p>
            <a:pPr indent="-134620" lvl="0" marL="219456" rtl="0" algn="l">
              <a:lnSpc>
                <a:spcPct val="105000"/>
              </a:lnSpc>
              <a:spcBef>
                <a:spcPts val="0"/>
              </a:spcBef>
              <a:spcAft>
                <a:spcPts val="0"/>
              </a:spcAft>
              <a:buClr>
                <a:schemeClr val="accent6"/>
              </a:buClr>
              <a:buSzPts val="1400"/>
              <a:buFont typeface="Didact Gothic"/>
              <a:buChar char="-"/>
            </a:pPr>
            <a:r>
              <a:rPr lang="en">
                <a:solidFill>
                  <a:schemeClr val="accent6"/>
                </a:solidFill>
                <a:latin typeface="Didact Gothic"/>
                <a:ea typeface="Didact Gothic"/>
                <a:cs typeface="Didact Gothic"/>
                <a:sym typeface="Didact Gothic"/>
              </a:rPr>
              <a:t>Reallocate funds towards the Health, Home, Fashion, and Food interest segments, which form high-value interest pools because they deliver strong CTR, lower CPC, and mid-range CPM, making them ideal segments to pitch to clients.</a:t>
            </a:r>
            <a:endParaRPr>
              <a:solidFill>
                <a:schemeClr val="accent6"/>
              </a:solidFill>
              <a:latin typeface="Didact Gothic"/>
              <a:ea typeface="Didact Gothic"/>
              <a:cs typeface="Didact Gothic"/>
              <a:sym typeface="Didact Gothic"/>
            </a:endParaRPr>
          </a:p>
          <a:p>
            <a:pPr indent="-134620" lvl="0" marL="219456" rtl="0" algn="l">
              <a:lnSpc>
                <a:spcPct val="105000"/>
              </a:lnSpc>
              <a:spcBef>
                <a:spcPts val="0"/>
              </a:spcBef>
              <a:spcAft>
                <a:spcPts val="0"/>
              </a:spcAft>
              <a:buClr>
                <a:schemeClr val="accent6"/>
              </a:buClr>
              <a:buSzPts val="1400"/>
              <a:buFont typeface="Didact Gothic"/>
              <a:buChar char="-"/>
            </a:pPr>
            <a:r>
              <a:rPr lang="en">
                <a:solidFill>
                  <a:schemeClr val="accent6"/>
                </a:solidFill>
                <a:latin typeface="Didact Gothic"/>
                <a:ea typeface="Didact Gothic"/>
                <a:cs typeface="Didact Gothic"/>
                <a:sym typeface="Didact Gothic"/>
              </a:rPr>
              <a:t>Prioritize campaigns such as health and home for retired, married/widowed audiences in their 40’s to 60’s from low income households with children (low CPC).</a:t>
            </a:r>
            <a:endParaRPr>
              <a:solidFill>
                <a:schemeClr val="accent6"/>
              </a:solidFill>
              <a:latin typeface="Didact Gothic"/>
              <a:ea typeface="Didact Gothic"/>
              <a:cs typeface="Didact Gothic"/>
              <a:sym typeface="Didact Gothic"/>
            </a:endParaRPr>
          </a:p>
          <a:p>
            <a:pPr indent="-134620" lvl="0" marL="219456" rtl="0" algn="l">
              <a:lnSpc>
                <a:spcPct val="105000"/>
              </a:lnSpc>
              <a:spcBef>
                <a:spcPts val="0"/>
              </a:spcBef>
              <a:spcAft>
                <a:spcPts val="0"/>
              </a:spcAft>
              <a:buClr>
                <a:schemeClr val="accent6"/>
              </a:buClr>
              <a:buSzPts val="1400"/>
              <a:buFont typeface="Didact Gothic"/>
              <a:buChar char="-"/>
            </a:pPr>
            <a:r>
              <a:rPr lang="en">
                <a:solidFill>
                  <a:schemeClr val="accent6"/>
                </a:solidFill>
                <a:latin typeface="Didact Gothic"/>
                <a:ea typeface="Didact Gothic"/>
                <a:cs typeface="Didact Gothic"/>
                <a:sym typeface="Didact Gothic"/>
              </a:rPr>
              <a:t>Reallocate campaigns targeted towards male high school graduates unemployed or laborers from single-person households in their 30’s (high cost) to other low cost campaigns and high engagement audiences.</a:t>
            </a:r>
            <a:endParaRPr>
              <a:solidFill>
                <a:schemeClr val="accent6"/>
              </a:solidFill>
              <a:latin typeface="Didact Gothic"/>
              <a:ea typeface="Didact Gothic"/>
              <a:cs typeface="Didact Gothic"/>
              <a:sym typeface="Didact Gothic"/>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03"/>
          <p:cNvSpPr txBox="1"/>
          <p:nvPr>
            <p:ph type="title"/>
          </p:nvPr>
        </p:nvSpPr>
        <p:spPr>
          <a:xfrm>
            <a:off x="2479050" y="85025"/>
            <a:ext cx="41859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Recommendations</a:t>
            </a:r>
            <a:endParaRPr/>
          </a:p>
        </p:txBody>
      </p:sp>
      <p:sp>
        <p:nvSpPr>
          <p:cNvPr id="954" name="Google Shape;954;p103"/>
          <p:cNvSpPr txBox="1"/>
          <p:nvPr/>
        </p:nvSpPr>
        <p:spPr>
          <a:xfrm>
            <a:off x="92025" y="1388600"/>
            <a:ext cx="4429800" cy="3509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7C6869"/>
              </a:buClr>
              <a:buSzPts val="1200"/>
              <a:buFont typeface="Didact Gothic"/>
              <a:buChar char="-"/>
            </a:pPr>
            <a:r>
              <a:rPr b="1" lang="en" sz="1200">
                <a:solidFill>
                  <a:srgbClr val="7C6869"/>
                </a:solidFill>
                <a:latin typeface="Didact Gothic"/>
                <a:ea typeface="Didact Gothic"/>
                <a:cs typeface="Didact Gothic"/>
                <a:sym typeface="Didact Gothic"/>
              </a:rPr>
              <a:t>Creative Messaging </a:t>
            </a:r>
            <a:r>
              <a:rPr lang="en" sz="1200">
                <a:solidFill>
                  <a:srgbClr val="7C6869"/>
                </a:solidFill>
                <a:latin typeface="Didact Gothic"/>
                <a:ea typeface="Didact Gothic"/>
                <a:cs typeface="Didact Gothic"/>
                <a:sym typeface="Didact Gothic"/>
              </a:rPr>
              <a:t>- Need to improve CPCV by highlighting clear value. Could also apply this for the desktop messaging that are underperforming.</a:t>
            </a:r>
            <a:endParaRPr sz="1200">
              <a:solidFill>
                <a:srgbClr val="7C6869"/>
              </a:solidFill>
              <a:latin typeface="Didact Gothic"/>
              <a:ea typeface="Didact Gothic"/>
              <a:cs typeface="Didact Gothic"/>
              <a:sym typeface="Didact Gothic"/>
            </a:endParaRPr>
          </a:p>
          <a:p>
            <a:pPr indent="-304800" lvl="0" marL="457200" rtl="0" algn="l">
              <a:spcBef>
                <a:spcPts val="0"/>
              </a:spcBef>
              <a:spcAft>
                <a:spcPts val="0"/>
              </a:spcAft>
              <a:buClr>
                <a:srgbClr val="7C6869"/>
              </a:buClr>
              <a:buSzPts val="1200"/>
              <a:buFont typeface="Didact Gothic"/>
              <a:buChar char="-"/>
            </a:pPr>
            <a:r>
              <a:rPr lang="en" sz="1200">
                <a:solidFill>
                  <a:srgbClr val="7C6869"/>
                </a:solidFill>
                <a:latin typeface="Didact Gothic"/>
                <a:ea typeface="Didact Gothic"/>
                <a:cs typeface="Didact Gothic"/>
                <a:sym typeface="Didact Gothic"/>
              </a:rPr>
              <a:t>Need to improve CPC by using keywords and refining audience.</a:t>
            </a:r>
            <a:endParaRPr sz="1200">
              <a:solidFill>
                <a:srgbClr val="7C6869"/>
              </a:solidFill>
              <a:latin typeface="Didact Gothic"/>
              <a:ea typeface="Didact Gothic"/>
              <a:cs typeface="Didact Gothic"/>
              <a:sym typeface="Didact Gothic"/>
            </a:endParaRPr>
          </a:p>
          <a:p>
            <a:pPr indent="-304800" lvl="0" marL="457200" rtl="0" algn="l">
              <a:spcBef>
                <a:spcPts val="0"/>
              </a:spcBef>
              <a:spcAft>
                <a:spcPts val="0"/>
              </a:spcAft>
              <a:buClr>
                <a:srgbClr val="7C6869"/>
              </a:buClr>
              <a:buSzPts val="1200"/>
              <a:buFont typeface="Didact Gothic"/>
              <a:buChar char="-"/>
            </a:pPr>
            <a:r>
              <a:rPr lang="en" sz="1200">
                <a:solidFill>
                  <a:srgbClr val="7C6869"/>
                </a:solidFill>
                <a:latin typeface="Didact Gothic"/>
                <a:ea typeface="Didact Gothic"/>
                <a:cs typeface="Didact Gothic"/>
                <a:sym typeface="Didact Gothic"/>
              </a:rPr>
              <a:t>Focus on smartphone conversion rates with clear CTAs.</a:t>
            </a:r>
            <a:endParaRPr sz="1200">
              <a:solidFill>
                <a:srgbClr val="7C6869"/>
              </a:solidFill>
              <a:latin typeface="Didact Gothic"/>
              <a:ea typeface="Didact Gothic"/>
              <a:cs typeface="Didact Gothic"/>
              <a:sym typeface="Didact Gothic"/>
            </a:endParaRPr>
          </a:p>
          <a:p>
            <a:pPr indent="-304800" lvl="0" marL="457200" rtl="0" algn="l">
              <a:spcBef>
                <a:spcPts val="0"/>
              </a:spcBef>
              <a:spcAft>
                <a:spcPts val="0"/>
              </a:spcAft>
              <a:buClr>
                <a:srgbClr val="7C6869"/>
              </a:buClr>
              <a:buSzPts val="1200"/>
              <a:buFont typeface="Didact Gothic"/>
              <a:buChar char="-"/>
            </a:pPr>
            <a:r>
              <a:rPr lang="en" sz="1200">
                <a:solidFill>
                  <a:srgbClr val="7C6869"/>
                </a:solidFill>
                <a:latin typeface="Didact Gothic"/>
                <a:ea typeface="Didact Gothic"/>
                <a:cs typeface="Didact Gothic"/>
                <a:sym typeface="Didact Gothic"/>
              </a:rPr>
              <a:t>There are high CPM costs across all the messaging, but if the primary goals are being met, then the high cost is justified.</a:t>
            </a:r>
            <a:endParaRPr sz="1200">
              <a:solidFill>
                <a:srgbClr val="7C6869"/>
              </a:solidFill>
              <a:latin typeface="Didact Gothic"/>
              <a:ea typeface="Didact Gothic"/>
              <a:cs typeface="Didact Gothic"/>
              <a:sym typeface="Didact Gothic"/>
            </a:endParaRPr>
          </a:p>
          <a:p>
            <a:pPr indent="-304800" lvl="0" marL="457200" rtl="0" algn="l">
              <a:spcBef>
                <a:spcPts val="0"/>
              </a:spcBef>
              <a:spcAft>
                <a:spcPts val="0"/>
              </a:spcAft>
              <a:buClr>
                <a:srgbClr val="7C6869"/>
              </a:buClr>
              <a:buSzPts val="1200"/>
              <a:buFont typeface="Aclonica"/>
              <a:buChar char="-"/>
            </a:pPr>
            <a:r>
              <a:rPr b="1" lang="en" sz="1200">
                <a:solidFill>
                  <a:srgbClr val="7C6869"/>
                </a:solidFill>
                <a:latin typeface="Didact Gothic"/>
                <a:ea typeface="Didact Gothic"/>
                <a:cs typeface="Didact Gothic"/>
                <a:sym typeface="Didact Gothic"/>
              </a:rPr>
              <a:t>Creative Sizes - </a:t>
            </a:r>
            <a:r>
              <a:rPr lang="en" sz="1200">
                <a:solidFill>
                  <a:srgbClr val="7C6869"/>
                </a:solidFill>
                <a:latin typeface="Didact Gothic"/>
                <a:ea typeface="Didact Gothic"/>
                <a:cs typeface="Didact Gothic"/>
                <a:sym typeface="Didact Gothic"/>
              </a:rPr>
              <a:t> Prioritize 728x90 as Primary Ad Size. Performs best across all sizes. </a:t>
            </a:r>
            <a:endParaRPr sz="1200">
              <a:solidFill>
                <a:srgbClr val="7C6869"/>
              </a:solidFill>
              <a:latin typeface="Didact Gothic"/>
              <a:ea typeface="Didact Gothic"/>
              <a:cs typeface="Didact Gothic"/>
              <a:sym typeface="Didact Gothic"/>
            </a:endParaRPr>
          </a:p>
          <a:p>
            <a:pPr indent="-304800" lvl="0" marL="457200" rtl="0" algn="l">
              <a:spcBef>
                <a:spcPts val="0"/>
              </a:spcBef>
              <a:spcAft>
                <a:spcPts val="0"/>
              </a:spcAft>
              <a:buClr>
                <a:srgbClr val="7C6869"/>
              </a:buClr>
              <a:buSzPts val="1200"/>
              <a:buFont typeface="Didact Gothic"/>
              <a:buChar char="-"/>
            </a:pPr>
            <a:r>
              <a:rPr lang="en" sz="1200">
                <a:solidFill>
                  <a:srgbClr val="7C6869"/>
                </a:solidFill>
                <a:latin typeface="Didact Gothic"/>
                <a:ea typeface="Didact Gothic"/>
                <a:cs typeface="Didact Gothic"/>
                <a:sym typeface="Didact Gothic"/>
              </a:rPr>
              <a:t>Reduce investment in 160x600. Very costly and doesn't compensate with strong performance. </a:t>
            </a:r>
            <a:endParaRPr sz="1200">
              <a:solidFill>
                <a:srgbClr val="7C6869"/>
              </a:solidFill>
              <a:latin typeface="Didact Gothic"/>
              <a:ea typeface="Didact Gothic"/>
              <a:cs typeface="Didact Gothic"/>
              <a:sym typeface="Didact Gothic"/>
            </a:endParaRPr>
          </a:p>
          <a:p>
            <a:pPr indent="-304800" lvl="0" marL="457200" rtl="0" algn="l">
              <a:spcBef>
                <a:spcPts val="0"/>
              </a:spcBef>
              <a:spcAft>
                <a:spcPts val="0"/>
              </a:spcAft>
              <a:buClr>
                <a:srgbClr val="7C6869"/>
              </a:buClr>
              <a:buSzPts val="1200"/>
              <a:buFont typeface="Didact Gothic"/>
              <a:buChar char="-"/>
            </a:pPr>
            <a:r>
              <a:rPr lang="en" sz="1200">
                <a:solidFill>
                  <a:srgbClr val="7C6869"/>
                </a:solidFill>
                <a:latin typeface="Didact Gothic"/>
                <a:ea typeface="Didact Gothic"/>
                <a:cs typeface="Didact Gothic"/>
                <a:sym typeface="Didact Gothic"/>
              </a:rPr>
              <a:t>Evaluate spending on 970x250. Engagement is great but given its cost, it’s important to be intentional on when to use this placement. Preferably high value campaigns or when brand impact is a priority. For when impact &gt; efficiency.</a:t>
            </a:r>
            <a:endParaRPr sz="1200">
              <a:solidFill>
                <a:srgbClr val="7C6869"/>
              </a:solidFill>
              <a:latin typeface="Didact Gothic"/>
              <a:ea typeface="Didact Gothic"/>
              <a:cs typeface="Didact Gothic"/>
              <a:sym typeface="Didact Gothic"/>
            </a:endParaRPr>
          </a:p>
        </p:txBody>
      </p:sp>
      <p:sp>
        <p:nvSpPr>
          <p:cNvPr id="955" name="Google Shape;955;p103"/>
          <p:cNvSpPr txBox="1"/>
          <p:nvPr/>
        </p:nvSpPr>
        <p:spPr>
          <a:xfrm>
            <a:off x="4551225" y="1287050"/>
            <a:ext cx="4429800" cy="3509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7C6869"/>
              </a:buClr>
              <a:buSzPts val="1200"/>
              <a:buFont typeface="Didact Gothic"/>
              <a:buChar char="-"/>
            </a:pPr>
            <a:r>
              <a:rPr b="1" lang="en" sz="1200">
                <a:solidFill>
                  <a:srgbClr val="7C6869"/>
                </a:solidFill>
                <a:latin typeface="Didact Gothic"/>
                <a:ea typeface="Didact Gothic"/>
                <a:cs typeface="Didact Gothic"/>
                <a:sym typeface="Didact Gothic"/>
              </a:rPr>
              <a:t>Ad Formats: </a:t>
            </a:r>
            <a:r>
              <a:rPr lang="en" sz="1200">
                <a:solidFill>
                  <a:srgbClr val="7C6869"/>
                </a:solidFill>
                <a:latin typeface="Didact Gothic"/>
                <a:ea typeface="Didact Gothic"/>
                <a:cs typeface="Didact Gothic"/>
                <a:sym typeface="Didact Gothic"/>
              </a:rPr>
              <a:t>Optimize ad placements to ensure they appear in high viewability positions, especially on mobile where performance was stronger.</a:t>
            </a:r>
            <a:endParaRPr sz="1200">
              <a:solidFill>
                <a:srgbClr val="7C6869"/>
              </a:solidFill>
              <a:latin typeface="Didact Gothic"/>
              <a:ea typeface="Didact Gothic"/>
              <a:cs typeface="Didact Gothic"/>
              <a:sym typeface="Didact Gothic"/>
            </a:endParaRPr>
          </a:p>
          <a:p>
            <a:pPr indent="-304800" lvl="0" marL="457200" rtl="0" algn="l">
              <a:spcBef>
                <a:spcPts val="0"/>
              </a:spcBef>
              <a:spcAft>
                <a:spcPts val="0"/>
              </a:spcAft>
              <a:buClr>
                <a:srgbClr val="7C6869"/>
              </a:buClr>
              <a:buSzPts val="1200"/>
              <a:buFont typeface="Didact Gothic"/>
              <a:buChar char="-"/>
            </a:pPr>
            <a:r>
              <a:rPr lang="en" sz="1200">
                <a:solidFill>
                  <a:srgbClr val="7C6869"/>
                </a:solidFill>
                <a:latin typeface="Didact Gothic"/>
                <a:ea typeface="Didact Gothic"/>
                <a:cs typeface="Didact Gothic"/>
                <a:sym typeface="Didact Gothic"/>
              </a:rPr>
              <a:t>Refine bidding strategies, such as lowering bid caps or shifting away from CPM to CPC bidding, to avoid overpaying for low-quality inventory.</a:t>
            </a:r>
            <a:endParaRPr sz="1200">
              <a:solidFill>
                <a:srgbClr val="7C6869"/>
              </a:solidFill>
              <a:latin typeface="Didact Gothic"/>
              <a:ea typeface="Didact Gothic"/>
              <a:cs typeface="Didact Gothic"/>
              <a:sym typeface="Didact Gothic"/>
            </a:endParaRPr>
          </a:p>
          <a:p>
            <a:pPr indent="-304800" lvl="0" marL="457200" rtl="0" algn="l">
              <a:spcBef>
                <a:spcPts val="0"/>
              </a:spcBef>
              <a:spcAft>
                <a:spcPts val="0"/>
              </a:spcAft>
              <a:buClr>
                <a:srgbClr val="7C6869"/>
              </a:buClr>
              <a:buSzPts val="1200"/>
              <a:buFont typeface="Didact Gothic"/>
              <a:buChar char="-"/>
            </a:pPr>
            <a:r>
              <a:rPr lang="en" sz="1200">
                <a:solidFill>
                  <a:srgbClr val="7C6869"/>
                </a:solidFill>
                <a:latin typeface="Didact Gothic"/>
                <a:ea typeface="Didact Gothic"/>
                <a:cs typeface="Didact Gothic"/>
                <a:sym typeface="Didact Gothic"/>
              </a:rPr>
              <a:t>Reallocate spend away from expensive, low-performing placements towards high viewability inventory.</a:t>
            </a:r>
            <a:endParaRPr sz="1300">
              <a:solidFill>
                <a:schemeClr val="dk1"/>
              </a:solidFill>
              <a:latin typeface="Aclonica"/>
              <a:ea typeface="Aclonica"/>
              <a:cs typeface="Aclonica"/>
              <a:sym typeface="Aclonica"/>
            </a:endParaRPr>
          </a:p>
          <a:p>
            <a:pPr indent="-304800" lvl="0" marL="457200" rtl="0" algn="l">
              <a:spcBef>
                <a:spcPts val="0"/>
              </a:spcBef>
              <a:spcAft>
                <a:spcPts val="0"/>
              </a:spcAft>
              <a:buClr>
                <a:srgbClr val="7C6869"/>
              </a:buClr>
              <a:buSzPts val="1200"/>
              <a:buFont typeface="Aclonica"/>
              <a:buChar char="-"/>
            </a:pPr>
            <a:r>
              <a:rPr b="1" lang="en" sz="1200">
                <a:solidFill>
                  <a:srgbClr val="7C6869"/>
                </a:solidFill>
                <a:latin typeface="Didact Gothic"/>
                <a:ea typeface="Didact Gothic"/>
                <a:cs typeface="Didact Gothic"/>
                <a:sym typeface="Didact Gothic"/>
              </a:rPr>
              <a:t>Devices </a:t>
            </a:r>
            <a:r>
              <a:rPr lang="en" sz="1200">
                <a:solidFill>
                  <a:srgbClr val="7C6869"/>
                </a:solidFill>
                <a:latin typeface="Didact Gothic"/>
                <a:ea typeface="Didact Gothic"/>
                <a:cs typeface="Didact Gothic"/>
                <a:sym typeface="Didact Gothic"/>
              </a:rPr>
              <a:t>- Prioritize Smartphone users because they had the highest conversion rates. While Desktop users had the highest CTR, smartphone users converted 0.56% more.</a:t>
            </a:r>
            <a:endParaRPr sz="1200">
              <a:solidFill>
                <a:srgbClr val="7C6869"/>
              </a:solidFill>
              <a:latin typeface="Didact Gothic"/>
              <a:ea typeface="Didact Gothic"/>
              <a:cs typeface="Didact Gothic"/>
              <a:sym typeface="Didact Gothic"/>
            </a:endParaRPr>
          </a:p>
          <a:p>
            <a:pPr indent="-304800" lvl="0" marL="457200" rtl="0" algn="l">
              <a:spcBef>
                <a:spcPts val="0"/>
              </a:spcBef>
              <a:spcAft>
                <a:spcPts val="0"/>
              </a:spcAft>
              <a:buClr>
                <a:srgbClr val="7C6869"/>
              </a:buClr>
              <a:buSzPts val="1200"/>
              <a:buFont typeface="Aclonica"/>
              <a:buChar char="-"/>
            </a:pPr>
            <a:r>
              <a:rPr lang="en" sz="1200">
                <a:solidFill>
                  <a:srgbClr val="7C6869"/>
                </a:solidFill>
                <a:latin typeface="Didact Gothic"/>
                <a:ea typeface="Didact Gothic"/>
                <a:cs typeface="Didact Gothic"/>
                <a:sym typeface="Didact Gothic"/>
              </a:rPr>
              <a:t>Recommend improving CPC by optimizing ad copy for a higher click-through rate, enhancing landing page content,  and implementing retargeting campaigns to help reduce costs.</a:t>
            </a:r>
            <a:endParaRPr sz="1200">
              <a:solidFill>
                <a:srgbClr val="7C6869"/>
              </a:solidFill>
              <a:latin typeface="Didact Gothic"/>
              <a:ea typeface="Didact Gothic"/>
              <a:cs typeface="Didact Gothic"/>
              <a:sym typeface="Didact Gothic"/>
            </a:endParaRPr>
          </a:p>
          <a:p>
            <a:pPr indent="-304800" lvl="0" marL="457200" rtl="0" algn="l">
              <a:spcBef>
                <a:spcPts val="0"/>
              </a:spcBef>
              <a:spcAft>
                <a:spcPts val="0"/>
              </a:spcAft>
              <a:buClr>
                <a:srgbClr val="7C6869"/>
              </a:buClr>
              <a:buSzPts val="1200"/>
              <a:buFont typeface="Didact Gothic"/>
              <a:buChar char="-"/>
            </a:pPr>
            <a:r>
              <a:rPr lang="en" sz="1200">
                <a:solidFill>
                  <a:srgbClr val="7C6869"/>
                </a:solidFill>
                <a:latin typeface="Didact Gothic"/>
                <a:ea typeface="Didact Gothic"/>
                <a:cs typeface="Didact Gothic"/>
                <a:sym typeface="Didact Gothic"/>
              </a:rPr>
              <a:t>Recommend improving CPCV by by excluding irrelevant searches which will enhance ad relevance, which can boost your Quality Score and further reduce CPCV</a:t>
            </a:r>
            <a:endParaRPr sz="1200">
              <a:solidFill>
                <a:srgbClr val="7C6869"/>
              </a:solidFill>
              <a:latin typeface="Didact Gothic"/>
              <a:ea typeface="Didact Gothic"/>
              <a:cs typeface="Didact Gothic"/>
              <a:sym typeface="Didact Gothic"/>
            </a:endParaRPr>
          </a:p>
        </p:txBody>
      </p:sp>
      <p:sp>
        <p:nvSpPr>
          <p:cNvPr id="956" name="Google Shape;956;p103"/>
          <p:cNvSpPr txBox="1"/>
          <p:nvPr/>
        </p:nvSpPr>
        <p:spPr>
          <a:xfrm>
            <a:off x="3072000" y="797100"/>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Aclonica"/>
                <a:ea typeface="Aclonica"/>
                <a:cs typeface="Aclonica"/>
                <a:sym typeface="Aclonica"/>
              </a:rPr>
              <a:t>3. Creative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4"/>
          <p:cNvSpPr txBox="1"/>
          <p:nvPr>
            <p:ph type="title"/>
          </p:nvPr>
        </p:nvSpPr>
        <p:spPr>
          <a:xfrm>
            <a:off x="943338" y="42408"/>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Recommendations</a:t>
            </a:r>
            <a:endParaRPr/>
          </a:p>
        </p:txBody>
      </p:sp>
      <p:sp>
        <p:nvSpPr>
          <p:cNvPr id="962" name="Google Shape;962;p104"/>
          <p:cNvSpPr txBox="1"/>
          <p:nvPr/>
        </p:nvSpPr>
        <p:spPr>
          <a:xfrm>
            <a:off x="461250" y="586200"/>
            <a:ext cx="8221500" cy="397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Aclonica"/>
                <a:ea typeface="Aclonica"/>
                <a:cs typeface="Aclonica"/>
                <a:sym typeface="Aclonica"/>
              </a:rPr>
              <a:t>4. Inventory</a:t>
            </a:r>
            <a:endParaRPr sz="2300">
              <a:solidFill>
                <a:schemeClr val="dk1"/>
              </a:solidFill>
              <a:latin typeface="Aclonica"/>
              <a:ea typeface="Aclonica"/>
              <a:cs typeface="Aclonica"/>
              <a:sym typeface="Aclonica"/>
            </a:endParaRPr>
          </a:p>
          <a:p>
            <a:pPr indent="0" lvl="0" marL="0" rtl="0" algn="l">
              <a:spcBef>
                <a:spcPts val="0"/>
              </a:spcBef>
              <a:spcAft>
                <a:spcPts val="0"/>
              </a:spcAft>
              <a:buNone/>
            </a:pPr>
            <a:r>
              <a:t/>
            </a:r>
            <a:endParaRPr sz="1300">
              <a:solidFill>
                <a:schemeClr val="dk1"/>
              </a:solidFill>
              <a:latin typeface="Aclonica"/>
              <a:ea typeface="Aclonica"/>
              <a:cs typeface="Aclonica"/>
              <a:sym typeface="Aclonica"/>
            </a:endParaRPr>
          </a:p>
          <a:p>
            <a:pPr indent="-323850" lvl="0" marL="457200" rtl="0" algn="l">
              <a:spcBef>
                <a:spcPts val="0"/>
              </a:spcBef>
              <a:spcAft>
                <a:spcPts val="0"/>
              </a:spcAft>
              <a:buClr>
                <a:schemeClr val="accent6"/>
              </a:buClr>
              <a:buSzPts val="1500"/>
              <a:buFont typeface="Aclonica"/>
              <a:buChar char="-"/>
            </a:pPr>
            <a:r>
              <a:rPr b="1" lang="en" sz="1500">
                <a:solidFill>
                  <a:schemeClr val="accent6"/>
                </a:solidFill>
                <a:latin typeface="Didact Gothic"/>
                <a:ea typeface="Didact Gothic"/>
                <a:cs typeface="Didact Gothic"/>
                <a:sym typeface="Didact Gothic"/>
              </a:rPr>
              <a:t>Google Ad Manager</a:t>
            </a:r>
            <a:r>
              <a:rPr lang="en" sz="1500">
                <a:solidFill>
                  <a:schemeClr val="accent6"/>
                </a:solidFill>
                <a:latin typeface="Didact Gothic"/>
                <a:ea typeface="Didact Gothic"/>
                <a:cs typeface="Didact Gothic"/>
                <a:sym typeface="Didact Gothic"/>
              </a:rPr>
              <a:t> = most cost-effective ad exchange. Although they have the lowest CTR, they still generate impressions and conversions at the lowest cost</a:t>
            </a:r>
            <a:endParaRPr sz="1500">
              <a:solidFill>
                <a:schemeClr val="accent6"/>
              </a:solidFill>
              <a:latin typeface="Didact Gothic"/>
              <a:ea typeface="Didact Gothic"/>
              <a:cs typeface="Didact Gothic"/>
              <a:sym typeface="Didact Gothic"/>
            </a:endParaRPr>
          </a:p>
          <a:p>
            <a:pPr indent="-323850" lvl="0" marL="457200" rtl="0" algn="l">
              <a:spcBef>
                <a:spcPts val="0"/>
              </a:spcBef>
              <a:spcAft>
                <a:spcPts val="0"/>
              </a:spcAft>
              <a:buClr>
                <a:schemeClr val="accent6"/>
              </a:buClr>
              <a:buSzPts val="1500"/>
              <a:buFont typeface="Aclonica"/>
              <a:buChar char="-"/>
            </a:pPr>
            <a:r>
              <a:rPr b="1" lang="en" sz="1500">
                <a:solidFill>
                  <a:schemeClr val="accent6"/>
                </a:solidFill>
                <a:latin typeface="Didact Gothic"/>
                <a:ea typeface="Didact Gothic"/>
                <a:cs typeface="Didact Gothic"/>
                <a:sym typeface="Didact Gothic"/>
              </a:rPr>
              <a:t>Programmatic Guaranteed</a:t>
            </a:r>
            <a:r>
              <a:rPr lang="en" sz="1500">
                <a:solidFill>
                  <a:schemeClr val="accent6"/>
                </a:solidFill>
                <a:latin typeface="Didact Gothic"/>
                <a:ea typeface="Didact Gothic"/>
                <a:cs typeface="Didact Gothic"/>
                <a:sym typeface="Didact Gothic"/>
              </a:rPr>
              <a:t> = most cost-effective and highest performance. Shows the highest CTR and lowest CPC, CPCV. However, CPM was not the most cost-efficient. CPMs can be improved by improving website performances and developing different advertising strategies. This can be done by making sure the website can move quickly and are computer and mobile accessible, test out different locations and formatting of the advertisements and create content to be relevant to users.</a:t>
            </a:r>
            <a:endParaRPr sz="1500">
              <a:solidFill>
                <a:schemeClr val="accent6"/>
              </a:solidFill>
              <a:latin typeface="Didact Gothic"/>
              <a:ea typeface="Didact Gothic"/>
              <a:cs typeface="Didact Gothic"/>
              <a:sym typeface="Didact Gothic"/>
            </a:endParaRPr>
          </a:p>
          <a:p>
            <a:pPr indent="-323850" lvl="0" marL="457200" rtl="0" algn="l">
              <a:spcBef>
                <a:spcPts val="0"/>
              </a:spcBef>
              <a:spcAft>
                <a:spcPts val="0"/>
              </a:spcAft>
              <a:buClr>
                <a:schemeClr val="accent6"/>
              </a:buClr>
              <a:buSzPts val="1500"/>
              <a:buFont typeface="Aclonica"/>
              <a:buChar char="-"/>
            </a:pPr>
            <a:r>
              <a:rPr b="1" lang="en" sz="1500">
                <a:solidFill>
                  <a:schemeClr val="accent6"/>
                </a:solidFill>
                <a:latin typeface="Didact Gothic"/>
                <a:ea typeface="Didact Gothic"/>
                <a:cs typeface="Didact Gothic"/>
                <a:sym typeface="Didact Gothic"/>
              </a:rPr>
              <a:t>Second Price Auction</a:t>
            </a:r>
            <a:r>
              <a:rPr lang="en" sz="1500">
                <a:solidFill>
                  <a:schemeClr val="accent6"/>
                </a:solidFill>
                <a:latin typeface="Didact Gothic"/>
                <a:ea typeface="Didact Gothic"/>
                <a:cs typeface="Didact Gothic"/>
                <a:sym typeface="Didact Gothic"/>
              </a:rPr>
              <a:t> wins in cost-effectiveness and performance. Indicated the highest CTR, lowest CPM and CPC. Although the CPCV was not the most cost efficient, second price still yielded overall best performance. The CPCV difference was very minimal.</a:t>
            </a:r>
            <a:endParaRPr sz="1500">
              <a:solidFill>
                <a:schemeClr val="accent6"/>
              </a:solidFill>
              <a:latin typeface="Didact Gothic"/>
              <a:ea typeface="Didact Gothic"/>
              <a:cs typeface="Didact Gothic"/>
              <a:sym typeface="Didact Gothic"/>
            </a:endParaRPr>
          </a:p>
          <a:p>
            <a:pPr indent="-323850" lvl="0" marL="457200" rtl="0" algn="l">
              <a:spcBef>
                <a:spcPts val="0"/>
              </a:spcBef>
              <a:spcAft>
                <a:spcPts val="0"/>
              </a:spcAft>
              <a:buClr>
                <a:schemeClr val="accent6"/>
              </a:buClr>
              <a:buSzPts val="1500"/>
              <a:buFont typeface="Didact Gothic"/>
              <a:buChar char="-"/>
            </a:pPr>
            <a:r>
              <a:rPr b="1" lang="en" sz="1500" u="sng">
                <a:solidFill>
                  <a:schemeClr val="accent6"/>
                </a:solidFill>
                <a:latin typeface="Didact Gothic"/>
                <a:ea typeface="Didact Gothic"/>
                <a:cs typeface="Didact Gothic"/>
                <a:sym typeface="Didact Gothic"/>
              </a:rPr>
              <a:t>sports.yahoo.com</a:t>
            </a:r>
            <a:r>
              <a:rPr b="1" lang="en" sz="1500">
                <a:solidFill>
                  <a:schemeClr val="accent6"/>
                </a:solidFill>
                <a:latin typeface="Didact Gothic"/>
                <a:ea typeface="Didact Gothic"/>
                <a:cs typeface="Didact Gothic"/>
                <a:sym typeface="Didact Gothic"/>
              </a:rPr>
              <a:t> </a:t>
            </a:r>
            <a:r>
              <a:rPr lang="en" sz="1500">
                <a:solidFill>
                  <a:schemeClr val="accent6"/>
                </a:solidFill>
                <a:latin typeface="Didact Gothic"/>
                <a:ea typeface="Didact Gothic"/>
                <a:cs typeface="Didact Gothic"/>
                <a:sym typeface="Didact Gothic"/>
              </a:rPr>
              <a:t>for performance (CTR); </a:t>
            </a:r>
            <a:r>
              <a:rPr b="1" lang="en" sz="1500" u="sng">
                <a:solidFill>
                  <a:schemeClr val="hlink"/>
                </a:solidFill>
                <a:latin typeface="Didact Gothic"/>
                <a:ea typeface="Didact Gothic"/>
                <a:cs typeface="Didact Gothic"/>
                <a:sym typeface="Didact Gothic"/>
                <a:hlinkClick r:id="rId3"/>
              </a:rPr>
              <a:t>houzz.com</a:t>
            </a:r>
            <a:r>
              <a:rPr lang="en" sz="1500">
                <a:solidFill>
                  <a:schemeClr val="accent6"/>
                </a:solidFill>
                <a:latin typeface="Didact Gothic"/>
                <a:ea typeface="Didact Gothic"/>
                <a:cs typeface="Didact Gothic"/>
                <a:sym typeface="Didact Gothic"/>
              </a:rPr>
              <a:t> for CPC and CPCV; </a:t>
            </a:r>
            <a:r>
              <a:rPr b="1" lang="en" sz="1500" u="sng">
                <a:solidFill>
                  <a:schemeClr val="hlink"/>
                </a:solidFill>
                <a:latin typeface="Didact Gothic"/>
                <a:ea typeface="Didact Gothic"/>
                <a:cs typeface="Didact Gothic"/>
                <a:sym typeface="Didact Gothic"/>
                <a:hlinkClick r:id="rId4"/>
              </a:rPr>
              <a:t>billboard.com</a:t>
            </a:r>
            <a:r>
              <a:rPr lang="en" sz="1500">
                <a:solidFill>
                  <a:schemeClr val="accent6"/>
                </a:solidFill>
                <a:latin typeface="Didact Gothic"/>
                <a:ea typeface="Didact Gothic"/>
                <a:cs typeface="Didact Gothic"/>
                <a:sym typeface="Didact Gothic"/>
              </a:rPr>
              <a:t> for CPM</a:t>
            </a:r>
            <a:endParaRPr sz="1500">
              <a:solidFill>
                <a:schemeClr val="accent6"/>
              </a:solidFill>
              <a:latin typeface="Didact Gothic"/>
              <a:ea typeface="Didact Gothic"/>
              <a:cs typeface="Didact Gothic"/>
              <a:sym typeface="Didact Gothic"/>
            </a:endParaRPr>
          </a:p>
          <a:p>
            <a:pPr indent="-323850" lvl="0" marL="457200" rtl="0" algn="l">
              <a:spcBef>
                <a:spcPts val="0"/>
              </a:spcBef>
              <a:spcAft>
                <a:spcPts val="0"/>
              </a:spcAft>
              <a:buClr>
                <a:schemeClr val="accent6"/>
              </a:buClr>
              <a:buSzPts val="1500"/>
              <a:buFont typeface="Didact Gothic"/>
              <a:buChar char="-"/>
            </a:pPr>
            <a:r>
              <a:rPr lang="en" sz="1500">
                <a:solidFill>
                  <a:schemeClr val="accent6"/>
                </a:solidFill>
                <a:latin typeface="Didact Gothic"/>
                <a:ea typeface="Didact Gothic"/>
                <a:cs typeface="Didact Gothic"/>
                <a:sym typeface="Didact Gothic"/>
              </a:rPr>
              <a:t>Best return on ad spend, budget should be reallocated to these ad exchanges, deal types, auction types, and websites</a:t>
            </a:r>
            <a:endParaRPr sz="1500">
              <a:solidFill>
                <a:schemeClr val="accent6"/>
              </a:solidFill>
              <a:latin typeface="Didact Gothic"/>
              <a:ea typeface="Didact Gothic"/>
              <a:cs typeface="Didact Gothic"/>
              <a:sym typeface="Didact Gothic"/>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05"/>
          <p:cNvSpPr txBox="1"/>
          <p:nvPr>
            <p:ph type="title"/>
          </p:nvPr>
        </p:nvSpPr>
        <p:spPr>
          <a:xfrm>
            <a:off x="144775" y="21488"/>
            <a:ext cx="76785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200">
                <a:solidFill>
                  <a:schemeClr val="accent6"/>
                </a:solidFill>
              </a:rPr>
              <a:t>StratusLink Communications - Performance One Pager</a:t>
            </a:r>
            <a:endParaRPr sz="1200">
              <a:solidFill>
                <a:schemeClr val="accent6"/>
              </a:solidFill>
            </a:endParaRPr>
          </a:p>
        </p:txBody>
      </p:sp>
      <p:pic>
        <p:nvPicPr>
          <p:cNvPr id="968" name="Google Shape;968;p105"/>
          <p:cNvPicPr preferRelativeResize="0"/>
          <p:nvPr/>
        </p:nvPicPr>
        <p:blipFill rotWithShape="1">
          <a:blip r:embed="rId3">
            <a:alphaModFix/>
          </a:blip>
          <a:srcRect b="0" l="0" r="0" t="0"/>
          <a:stretch/>
        </p:blipFill>
        <p:spPr>
          <a:xfrm>
            <a:off x="7823275" y="155650"/>
            <a:ext cx="1199949" cy="555900"/>
          </a:xfrm>
          <a:prstGeom prst="rect">
            <a:avLst/>
          </a:prstGeom>
          <a:noFill/>
          <a:ln>
            <a:noFill/>
          </a:ln>
        </p:spPr>
      </p:pic>
      <p:sp>
        <p:nvSpPr>
          <p:cNvPr id="969" name="Google Shape;969;p105"/>
          <p:cNvSpPr txBox="1"/>
          <p:nvPr>
            <p:ph type="title"/>
          </p:nvPr>
        </p:nvSpPr>
        <p:spPr>
          <a:xfrm>
            <a:off x="144775" y="278833"/>
            <a:ext cx="71862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100" u="sng">
                <a:solidFill>
                  <a:schemeClr val="accent6"/>
                </a:solidFill>
                <a:latin typeface="Didact Gothic"/>
                <a:ea typeface="Didact Gothic"/>
                <a:cs typeface="Didact Gothic"/>
                <a:sym typeface="Didact Gothic"/>
              </a:rPr>
              <a:t>Executive</a:t>
            </a:r>
            <a:r>
              <a:rPr lang="en" sz="1100" u="sng">
                <a:solidFill>
                  <a:schemeClr val="accent6"/>
                </a:solidFill>
                <a:latin typeface="Didact Gothic"/>
                <a:ea typeface="Didact Gothic"/>
                <a:cs typeface="Didact Gothic"/>
                <a:sym typeface="Didact Gothic"/>
              </a:rPr>
              <a:t> Summary:</a:t>
            </a:r>
            <a:r>
              <a:rPr lang="en" sz="1100">
                <a:solidFill>
                  <a:schemeClr val="accent6"/>
                </a:solidFill>
                <a:latin typeface="Didact Gothic"/>
                <a:ea typeface="Didact Gothic"/>
                <a:cs typeface="Didact Gothic"/>
                <a:sym typeface="Didact Gothic"/>
              </a:rPr>
              <a:t> Fellows from Cohort C577 in the COOP Careers Fellowship presented an analysis </a:t>
            </a:r>
            <a:r>
              <a:rPr lang="en" sz="1100">
                <a:solidFill>
                  <a:schemeClr val="accent6"/>
                </a:solidFill>
                <a:latin typeface="Didact Gothic"/>
                <a:ea typeface="Didact Gothic"/>
                <a:cs typeface="Didact Gothic"/>
                <a:sym typeface="Didact Gothic"/>
              </a:rPr>
              <a:t>to StratusLink Communications on their marketing campaign using Spatial, Audience, Creative, and Inventory data.</a:t>
            </a:r>
            <a:endParaRPr sz="1100">
              <a:solidFill>
                <a:schemeClr val="accent6"/>
              </a:solidFill>
              <a:latin typeface="Didact Gothic"/>
              <a:ea typeface="Didact Gothic"/>
              <a:cs typeface="Didact Gothic"/>
              <a:sym typeface="Didact Gothic"/>
            </a:endParaRPr>
          </a:p>
          <a:p>
            <a:pPr indent="0" lvl="0" marL="0" rtl="0" algn="l">
              <a:spcBef>
                <a:spcPts val="0"/>
              </a:spcBef>
              <a:spcAft>
                <a:spcPts val="0"/>
              </a:spcAft>
              <a:buSzPts val="990"/>
              <a:buNone/>
            </a:pPr>
            <a:r>
              <a:t/>
            </a:r>
            <a:endParaRPr sz="1100">
              <a:solidFill>
                <a:schemeClr val="accent6"/>
              </a:solidFill>
              <a:latin typeface="Didact Gothic"/>
              <a:ea typeface="Didact Gothic"/>
              <a:cs typeface="Didact Gothic"/>
              <a:sym typeface="Didact Gothic"/>
            </a:endParaRPr>
          </a:p>
          <a:p>
            <a:pPr indent="0" lvl="0" marL="0" rtl="0" algn="l">
              <a:spcBef>
                <a:spcPts val="0"/>
              </a:spcBef>
              <a:spcAft>
                <a:spcPts val="0"/>
              </a:spcAft>
              <a:buSzPts val="990"/>
              <a:buNone/>
            </a:pPr>
            <a:r>
              <a:rPr lang="en" sz="1100" u="sng">
                <a:solidFill>
                  <a:schemeClr val="accent6"/>
                </a:solidFill>
                <a:latin typeface="Didact Gothic"/>
                <a:ea typeface="Didact Gothic"/>
                <a:cs typeface="Didact Gothic"/>
                <a:sym typeface="Didact Gothic"/>
              </a:rPr>
              <a:t>Business Problem:</a:t>
            </a:r>
            <a:r>
              <a:rPr lang="en" sz="1100">
                <a:solidFill>
                  <a:schemeClr val="accent6"/>
                </a:solidFill>
                <a:latin typeface="Didact Gothic"/>
                <a:ea typeface="Didact Gothic"/>
                <a:cs typeface="Didact Gothic"/>
                <a:sym typeface="Didact Gothic"/>
              </a:rPr>
              <a:t> It’s important to solve the issue of high advertising costs </a:t>
            </a:r>
            <a:r>
              <a:rPr lang="en" sz="1100">
                <a:solidFill>
                  <a:schemeClr val="accent6"/>
                </a:solidFill>
                <a:latin typeface="Didact Gothic"/>
                <a:ea typeface="Didact Gothic"/>
                <a:cs typeface="Didact Gothic"/>
                <a:sym typeface="Didact Gothic"/>
              </a:rPr>
              <a:t> because StratusLink wants to improve the cost per ad conversion while maintaining high engagement. For reference, the primary KPI benchmark goals are CPCV with a target amount of $50 and CPC with a target amount of $25. The percentage goals were 10% for CTR and 50% for Desktop and Smartphone Conversion Rate. </a:t>
            </a:r>
            <a:br>
              <a:rPr lang="en" sz="1100">
                <a:solidFill>
                  <a:schemeClr val="accent6"/>
                </a:solidFill>
                <a:latin typeface="Didact Gothic"/>
                <a:ea typeface="Didact Gothic"/>
                <a:cs typeface="Didact Gothic"/>
                <a:sym typeface="Didact Gothic"/>
              </a:rPr>
            </a:br>
            <a:br>
              <a:rPr lang="en" sz="1100">
                <a:solidFill>
                  <a:schemeClr val="accent6"/>
                </a:solidFill>
                <a:latin typeface="Didact Gothic"/>
                <a:ea typeface="Didact Gothic"/>
                <a:cs typeface="Didact Gothic"/>
                <a:sym typeface="Didact Gothic"/>
              </a:rPr>
            </a:br>
            <a:r>
              <a:rPr lang="en" sz="1100" u="sng">
                <a:solidFill>
                  <a:schemeClr val="accent6"/>
                </a:solidFill>
                <a:latin typeface="Didact Gothic"/>
                <a:ea typeface="Didact Gothic"/>
                <a:cs typeface="Didact Gothic"/>
                <a:sym typeface="Didact Gothic"/>
              </a:rPr>
              <a:t>Key </a:t>
            </a:r>
            <a:r>
              <a:rPr lang="en" sz="1100" u="sng">
                <a:solidFill>
                  <a:schemeClr val="accent6"/>
                </a:solidFill>
                <a:latin typeface="Didact Gothic"/>
                <a:ea typeface="Didact Gothic"/>
                <a:cs typeface="Didact Gothic"/>
                <a:sym typeface="Didact Gothic"/>
              </a:rPr>
              <a:t>Highlights</a:t>
            </a:r>
            <a:r>
              <a:rPr lang="en" sz="1100" u="sng">
                <a:solidFill>
                  <a:schemeClr val="accent6"/>
                </a:solidFill>
                <a:latin typeface="Didact Gothic"/>
                <a:ea typeface="Didact Gothic"/>
                <a:cs typeface="Didact Gothic"/>
                <a:sym typeface="Didact Gothic"/>
              </a:rPr>
              <a:t>:</a:t>
            </a:r>
            <a:endParaRPr sz="1100">
              <a:solidFill>
                <a:schemeClr val="accent6"/>
              </a:solidFill>
              <a:latin typeface="Didact Gothic"/>
              <a:ea typeface="Didact Gothic"/>
              <a:cs typeface="Didact Gothic"/>
              <a:sym typeface="Didact Gothic"/>
            </a:endParaRPr>
          </a:p>
        </p:txBody>
      </p:sp>
      <p:sp>
        <p:nvSpPr>
          <p:cNvPr id="970" name="Google Shape;970;p105"/>
          <p:cNvSpPr txBox="1"/>
          <p:nvPr/>
        </p:nvSpPr>
        <p:spPr>
          <a:xfrm>
            <a:off x="4896900" y="1624000"/>
            <a:ext cx="4247400" cy="375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accent6"/>
                </a:solidFill>
                <a:latin typeface="Didact Gothic"/>
                <a:ea typeface="Didact Gothic"/>
                <a:cs typeface="Didact Gothic"/>
                <a:sym typeface="Didact Gothic"/>
              </a:rPr>
              <a:t>R</a:t>
            </a:r>
            <a:r>
              <a:rPr lang="en" sz="1100" u="sng">
                <a:solidFill>
                  <a:schemeClr val="accent6"/>
                </a:solidFill>
                <a:latin typeface="Didact Gothic"/>
                <a:ea typeface="Didact Gothic"/>
                <a:cs typeface="Didact Gothic"/>
                <a:sym typeface="Didact Gothic"/>
              </a:rPr>
              <a:t>ecommendations</a:t>
            </a:r>
            <a:r>
              <a:rPr lang="en" sz="1100" u="sng">
                <a:solidFill>
                  <a:schemeClr val="accent6"/>
                </a:solidFill>
                <a:latin typeface="Didact Gothic"/>
                <a:ea typeface="Didact Gothic"/>
                <a:cs typeface="Didact Gothic"/>
                <a:sym typeface="Didact Gothic"/>
              </a:rPr>
              <a:t> and Next Steps:</a:t>
            </a:r>
            <a:br>
              <a:rPr lang="en" sz="1100">
                <a:solidFill>
                  <a:schemeClr val="accent6"/>
                </a:solidFill>
                <a:latin typeface="Didact Gothic"/>
                <a:ea typeface="Didact Gothic"/>
                <a:cs typeface="Didact Gothic"/>
                <a:sym typeface="Didact Gothic"/>
              </a:rPr>
            </a:br>
            <a:r>
              <a:rPr lang="en" sz="1100">
                <a:solidFill>
                  <a:schemeClr val="accent6"/>
                </a:solidFill>
                <a:latin typeface="Didact Gothic"/>
                <a:ea typeface="Didact Gothic"/>
                <a:cs typeface="Didact Gothic"/>
                <a:sym typeface="Didact Gothic"/>
              </a:rPr>
              <a:t>- Prioritize urban markets with lower CPMs and strong conversion rates; increase ad volume during late afternoons, evenings, and late nights when viewership peaks.</a:t>
            </a:r>
            <a:endParaRPr sz="11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lang="en" sz="1100">
                <a:solidFill>
                  <a:schemeClr val="accent6"/>
                </a:solidFill>
                <a:latin typeface="Didact Gothic"/>
                <a:ea typeface="Didact Gothic"/>
                <a:cs typeface="Didact Gothic"/>
                <a:sym typeface="Didact Gothic"/>
              </a:rPr>
              <a:t>- </a:t>
            </a:r>
            <a:r>
              <a:rPr lang="en" sz="1100">
                <a:solidFill>
                  <a:schemeClr val="accent6"/>
                </a:solidFill>
                <a:latin typeface="Didact Gothic"/>
                <a:ea typeface="Didact Gothic"/>
                <a:cs typeface="Didact Gothic"/>
                <a:sym typeface="Didact Gothic"/>
              </a:rPr>
              <a:t>Shift more budget into Health, Home, Fashion, and Food segments, which consistently deliver strong CTR, lower CPC, and mid-range CPM.</a:t>
            </a:r>
            <a:endParaRPr sz="11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lang="en" sz="1100">
                <a:solidFill>
                  <a:schemeClr val="accent6"/>
                </a:solidFill>
                <a:latin typeface="Didact Gothic"/>
                <a:ea typeface="Didact Gothic"/>
                <a:cs typeface="Didact Gothic"/>
                <a:sym typeface="Didact Gothic"/>
              </a:rPr>
              <a:t>- Optimize for mobile by emphasizing smartphone conversions and using clear, action-driven CTAs.</a:t>
            </a:r>
            <a:endParaRPr sz="11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lang="en" sz="1100">
                <a:solidFill>
                  <a:schemeClr val="accent6"/>
                </a:solidFill>
                <a:latin typeface="Didact Gothic"/>
                <a:ea typeface="Didact Gothic"/>
                <a:cs typeface="Didact Gothic"/>
                <a:sym typeface="Didact Gothic"/>
              </a:rPr>
              <a:t>- Reduce spending on 160×600 placements, which are costly and underperforming</a:t>
            </a:r>
            <a:r>
              <a:rPr lang="en" sz="1100">
                <a:solidFill>
                  <a:schemeClr val="accent6"/>
                </a:solidFill>
                <a:latin typeface="Didact Gothic"/>
                <a:ea typeface="Didact Gothic"/>
                <a:cs typeface="Didact Gothic"/>
                <a:sym typeface="Didact Gothic"/>
              </a:rPr>
              <a:t>.</a:t>
            </a:r>
            <a:endParaRPr sz="11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lang="en" sz="1100">
                <a:solidFill>
                  <a:schemeClr val="accent6"/>
                </a:solidFill>
                <a:latin typeface="Didact Gothic"/>
                <a:ea typeface="Didact Gothic"/>
                <a:cs typeface="Didact Gothic"/>
                <a:sym typeface="Didact Gothic"/>
              </a:rPr>
              <a:t>- Continue leveraging Google Ad Manager as the most cost-effective exchange; despite lower CTRs, it still produces high-value impressions and conversions at the lowest cost.</a:t>
            </a:r>
            <a:endParaRPr sz="11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t/>
            </a:r>
            <a:endParaRPr sz="11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lang="en" sz="1100" u="sng">
                <a:solidFill>
                  <a:schemeClr val="accent6"/>
                </a:solidFill>
                <a:latin typeface="Didact Gothic"/>
                <a:ea typeface="Didact Gothic"/>
                <a:cs typeface="Didact Gothic"/>
                <a:sym typeface="Didact Gothic"/>
              </a:rPr>
              <a:t>Future Plans:</a:t>
            </a:r>
            <a:endParaRPr sz="1100" u="sng">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lang="en" sz="1100">
                <a:solidFill>
                  <a:schemeClr val="accent6"/>
                </a:solidFill>
                <a:latin typeface="Didact Gothic"/>
                <a:ea typeface="Didact Gothic"/>
                <a:cs typeface="Didact Gothic"/>
                <a:sym typeface="Didact Gothic"/>
              </a:rPr>
              <a:t>Phase 1: (Immediate): Shift budget toward efficient states/devices, update creative messaging, emphasize smartphone users.</a:t>
            </a:r>
            <a:endParaRPr sz="11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rPr lang="en" sz="1100">
                <a:solidFill>
                  <a:schemeClr val="accent6"/>
                </a:solidFill>
                <a:latin typeface="Didact Gothic"/>
                <a:ea typeface="Didact Gothic"/>
                <a:cs typeface="Didact Gothic"/>
                <a:sym typeface="Didact Gothic"/>
              </a:rPr>
              <a:t>Phase 2: (30 days): Restructure exchange + ad format purchasing to focus on Programmatic Guaranteed &amp; Second Price.</a:t>
            </a:r>
            <a:endParaRPr sz="11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t/>
            </a:r>
            <a:endParaRPr sz="1200">
              <a:solidFill>
                <a:schemeClr val="accent6"/>
              </a:solidFill>
              <a:latin typeface="Didact Gothic"/>
              <a:ea typeface="Didact Gothic"/>
              <a:cs typeface="Didact Gothic"/>
              <a:sym typeface="Didact Gothic"/>
            </a:endParaRPr>
          </a:p>
        </p:txBody>
      </p:sp>
      <p:pic>
        <p:nvPicPr>
          <p:cNvPr id="971" name="Google Shape;971;p105" title="Campaign Dashboard.png"/>
          <p:cNvPicPr preferRelativeResize="0"/>
          <p:nvPr/>
        </p:nvPicPr>
        <p:blipFill>
          <a:blip r:embed="rId4">
            <a:alphaModFix/>
          </a:blip>
          <a:stretch>
            <a:fillRect/>
          </a:stretch>
        </p:blipFill>
        <p:spPr>
          <a:xfrm>
            <a:off x="144775" y="1910525"/>
            <a:ext cx="2600175" cy="1528225"/>
          </a:xfrm>
          <a:prstGeom prst="rect">
            <a:avLst/>
          </a:prstGeom>
          <a:noFill/>
          <a:ln>
            <a:noFill/>
          </a:ln>
        </p:spPr>
      </p:pic>
      <p:pic>
        <p:nvPicPr>
          <p:cNvPr id="972" name="Google Shape;972;p105" title="Behavioral Dashboard.png"/>
          <p:cNvPicPr preferRelativeResize="0"/>
          <p:nvPr/>
        </p:nvPicPr>
        <p:blipFill>
          <a:blip r:embed="rId5">
            <a:alphaModFix/>
          </a:blip>
          <a:stretch>
            <a:fillRect/>
          </a:stretch>
        </p:blipFill>
        <p:spPr>
          <a:xfrm>
            <a:off x="144775" y="3491650"/>
            <a:ext cx="2600175" cy="1651850"/>
          </a:xfrm>
          <a:prstGeom prst="rect">
            <a:avLst/>
          </a:prstGeom>
          <a:noFill/>
          <a:ln>
            <a:noFill/>
          </a:ln>
        </p:spPr>
      </p:pic>
      <p:sp>
        <p:nvSpPr>
          <p:cNvPr id="973" name="Google Shape;973;p105"/>
          <p:cNvSpPr txBox="1"/>
          <p:nvPr/>
        </p:nvSpPr>
        <p:spPr>
          <a:xfrm>
            <a:off x="2815025" y="1366300"/>
            <a:ext cx="2011800" cy="3721500"/>
          </a:xfrm>
          <a:prstGeom prst="rect">
            <a:avLst/>
          </a:prstGeom>
          <a:noFill/>
          <a:ln>
            <a:noFill/>
          </a:ln>
        </p:spPr>
        <p:txBody>
          <a:bodyPr anchorCtr="0" anchor="t" bIns="0" lIns="91425" spcFirstLastPara="1" rIns="0" wrap="square" tIns="91425">
            <a:noAutofit/>
          </a:bodyPr>
          <a:lstStyle/>
          <a:p>
            <a:pPr indent="0" lvl="0" marL="0" rtl="0" algn="l">
              <a:lnSpc>
                <a:spcPct val="100000"/>
              </a:lnSpc>
              <a:spcBef>
                <a:spcPts val="0"/>
              </a:spcBef>
              <a:spcAft>
                <a:spcPts val="0"/>
              </a:spcAft>
              <a:buNone/>
            </a:pPr>
            <a:r>
              <a:rPr lang="en" sz="1100" u="sng">
                <a:solidFill>
                  <a:schemeClr val="accent6"/>
                </a:solidFill>
                <a:latin typeface="Didact Gothic"/>
                <a:ea typeface="Didact Gothic"/>
                <a:cs typeface="Didact Gothic"/>
                <a:sym typeface="Didact Gothic"/>
              </a:rPr>
              <a:t>Major KPIs:</a:t>
            </a:r>
            <a:endParaRPr sz="1100" u="sng">
              <a:solidFill>
                <a:schemeClr val="accent6"/>
              </a:solidFill>
              <a:latin typeface="Didact Gothic"/>
              <a:ea typeface="Didact Gothic"/>
              <a:cs typeface="Didact Gothic"/>
              <a:sym typeface="Didact Gothic"/>
            </a:endParaRPr>
          </a:p>
          <a:p>
            <a:pPr indent="0" lvl="0" marL="0" rtl="0" algn="l">
              <a:lnSpc>
                <a:spcPct val="100000"/>
              </a:lnSpc>
              <a:spcBef>
                <a:spcPts val="0"/>
              </a:spcBef>
              <a:spcAft>
                <a:spcPts val="0"/>
              </a:spcAft>
              <a:buNone/>
            </a:pPr>
            <a:r>
              <a:rPr lang="en" sz="1100">
                <a:solidFill>
                  <a:schemeClr val="accent6"/>
                </a:solidFill>
                <a:latin typeface="Didact Gothic"/>
                <a:ea typeface="Didact Gothic"/>
                <a:cs typeface="Didact Gothic"/>
                <a:sym typeface="Didact Gothic"/>
              </a:rPr>
              <a:t>- </a:t>
            </a:r>
            <a:r>
              <a:rPr lang="en" sz="1100">
                <a:solidFill>
                  <a:schemeClr val="accent6"/>
                </a:solidFill>
                <a:latin typeface="Didact Gothic"/>
                <a:ea typeface="Didact Gothic"/>
                <a:cs typeface="Didact Gothic"/>
                <a:sym typeface="Didact Gothic"/>
              </a:rPr>
              <a:t>Cost Per Conversion (CPCV): ($50) Track spend per valuable action. </a:t>
            </a:r>
            <a:r>
              <a:rPr lang="en" sz="1100">
                <a:solidFill>
                  <a:schemeClr val="accent6"/>
                </a:solidFill>
                <a:latin typeface="Didact Gothic"/>
                <a:ea typeface="Didact Gothic"/>
                <a:cs typeface="Didact Gothic"/>
                <a:sym typeface="Didact Gothic"/>
              </a:rPr>
              <a:t>Smartphones</a:t>
            </a:r>
            <a:r>
              <a:rPr lang="en" sz="1100">
                <a:solidFill>
                  <a:schemeClr val="accent6"/>
                </a:solidFill>
                <a:latin typeface="Didact Gothic"/>
                <a:ea typeface="Didact Gothic"/>
                <a:cs typeface="Didact Gothic"/>
                <a:sym typeface="Didact Gothic"/>
              </a:rPr>
              <a:t> had the lowest CPCV of $87.95 out of all the devices.</a:t>
            </a:r>
            <a:endParaRPr sz="1100">
              <a:solidFill>
                <a:schemeClr val="accent6"/>
              </a:solidFill>
              <a:latin typeface="Didact Gothic"/>
              <a:ea typeface="Didact Gothic"/>
              <a:cs typeface="Didact Gothic"/>
              <a:sym typeface="Didact Gothic"/>
            </a:endParaRPr>
          </a:p>
          <a:p>
            <a:pPr indent="0" lvl="0" marL="0" rtl="0" algn="l">
              <a:lnSpc>
                <a:spcPct val="100000"/>
              </a:lnSpc>
              <a:spcBef>
                <a:spcPts val="0"/>
              </a:spcBef>
              <a:spcAft>
                <a:spcPts val="0"/>
              </a:spcAft>
              <a:buNone/>
            </a:pPr>
            <a:r>
              <a:t/>
            </a:r>
            <a:endParaRPr sz="1100">
              <a:solidFill>
                <a:schemeClr val="accent6"/>
              </a:solidFill>
              <a:latin typeface="Didact Gothic"/>
              <a:ea typeface="Didact Gothic"/>
              <a:cs typeface="Didact Gothic"/>
              <a:sym typeface="Didact Gothic"/>
            </a:endParaRPr>
          </a:p>
          <a:p>
            <a:pPr indent="0" lvl="0" marL="0" rtl="0" algn="l">
              <a:lnSpc>
                <a:spcPct val="100000"/>
              </a:lnSpc>
              <a:spcBef>
                <a:spcPts val="0"/>
              </a:spcBef>
              <a:spcAft>
                <a:spcPts val="0"/>
              </a:spcAft>
              <a:buNone/>
            </a:pPr>
            <a:r>
              <a:rPr lang="en" sz="1100">
                <a:solidFill>
                  <a:schemeClr val="accent6"/>
                </a:solidFill>
                <a:latin typeface="Didact Gothic"/>
                <a:ea typeface="Didact Gothic"/>
                <a:cs typeface="Didact Gothic"/>
                <a:sym typeface="Didact Gothic"/>
              </a:rPr>
              <a:t>- Click Through Rate (CTR): (10%) Reflects ad relevance and user engagement. Highest CTR States: 27-28%</a:t>
            </a:r>
            <a:endParaRPr sz="1100">
              <a:solidFill>
                <a:schemeClr val="accent6"/>
              </a:solidFill>
              <a:latin typeface="Didact Gothic"/>
              <a:ea typeface="Didact Gothic"/>
              <a:cs typeface="Didact Gothic"/>
              <a:sym typeface="Didact Gothic"/>
            </a:endParaRPr>
          </a:p>
          <a:p>
            <a:pPr indent="0" lvl="0" marL="0" rtl="0" algn="l">
              <a:lnSpc>
                <a:spcPct val="100000"/>
              </a:lnSpc>
              <a:spcBef>
                <a:spcPts val="0"/>
              </a:spcBef>
              <a:spcAft>
                <a:spcPts val="0"/>
              </a:spcAft>
              <a:buNone/>
            </a:pPr>
            <a:r>
              <a:t/>
            </a:r>
            <a:endParaRPr sz="1100">
              <a:solidFill>
                <a:schemeClr val="accent6"/>
              </a:solidFill>
              <a:latin typeface="Didact Gothic"/>
              <a:ea typeface="Didact Gothic"/>
              <a:cs typeface="Didact Gothic"/>
              <a:sym typeface="Didact Gothic"/>
            </a:endParaRPr>
          </a:p>
          <a:p>
            <a:pPr indent="0" lvl="0" marL="0" rtl="0" algn="l">
              <a:lnSpc>
                <a:spcPct val="100000"/>
              </a:lnSpc>
              <a:spcBef>
                <a:spcPts val="0"/>
              </a:spcBef>
              <a:spcAft>
                <a:spcPts val="0"/>
              </a:spcAft>
              <a:buClr>
                <a:schemeClr val="dk2"/>
              </a:buClr>
              <a:buSzPts val="1100"/>
              <a:buFont typeface="Arial"/>
              <a:buNone/>
            </a:pPr>
            <a:r>
              <a:rPr lang="en" sz="1100">
                <a:solidFill>
                  <a:schemeClr val="accent6"/>
                </a:solidFill>
                <a:latin typeface="Didact Gothic"/>
                <a:ea typeface="Didact Gothic"/>
                <a:cs typeface="Didact Gothic"/>
                <a:sym typeface="Didact Gothic"/>
              </a:rPr>
              <a:t>- Cost Per Click (CPC): ($25) Measures cost-efficiency per user click. Google Ad Manager had a average total CPC of $47.67.</a:t>
            </a:r>
            <a:endParaRPr sz="1100">
              <a:solidFill>
                <a:schemeClr val="accent6"/>
              </a:solidFill>
              <a:latin typeface="Didact Gothic"/>
              <a:ea typeface="Didact Gothic"/>
              <a:cs typeface="Didact Gothic"/>
              <a:sym typeface="Didact Gothic"/>
            </a:endParaRPr>
          </a:p>
          <a:p>
            <a:pPr indent="0" lvl="0" marL="0" rtl="0" algn="l">
              <a:lnSpc>
                <a:spcPct val="100000"/>
              </a:lnSpc>
              <a:spcBef>
                <a:spcPts val="0"/>
              </a:spcBef>
              <a:spcAft>
                <a:spcPts val="0"/>
              </a:spcAft>
              <a:buClr>
                <a:schemeClr val="dk2"/>
              </a:buClr>
              <a:buSzPts val="1100"/>
              <a:buFont typeface="Arial"/>
              <a:buNone/>
            </a:pPr>
            <a:r>
              <a:t/>
            </a:r>
            <a:endParaRPr sz="1100">
              <a:solidFill>
                <a:schemeClr val="accent6"/>
              </a:solidFill>
              <a:latin typeface="Didact Gothic"/>
              <a:ea typeface="Didact Gothic"/>
              <a:cs typeface="Didact Gothic"/>
              <a:sym typeface="Didact Gothic"/>
            </a:endParaRPr>
          </a:p>
          <a:p>
            <a:pPr indent="0" lvl="0" marL="0" rtl="0" algn="l">
              <a:lnSpc>
                <a:spcPct val="100000"/>
              </a:lnSpc>
              <a:spcBef>
                <a:spcPts val="0"/>
              </a:spcBef>
              <a:spcAft>
                <a:spcPts val="0"/>
              </a:spcAft>
              <a:buClr>
                <a:schemeClr val="dk2"/>
              </a:buClr>
              <a:buSzPts val="1100"/>
              <a:buFont typeface="Arial"/>
              <a:buNone/>
            </a:pPr>
            <a:r>
              <a:rPr lang="en" sz="1100">
                <a:solidFill>
                  <a:schemeClr val="accent6"/>
                </a:solidFill>
                <a:latin typeface="Didact Gothic"/>
                <a:ea typeface="Didact Gothic"/>
                <a:cs typeface="Didact Gothic"/>
                <a:sym typeface="Didact Gothic"/>
              </a:rPr>
              <a:t>- Cost Per Mille (CPM): ($2,500) General Cost per 1,000 impressions. Music had a CPM of $2,554.90.</a:t>
            </a:r>
            <a:endParaRPr sz="1100">
              <a:solidFill>
                <a:schemeClr val="accent6"/>
              </a:solidFill>
              <a:latin typeface="Didact Gothic"/>
              <a:ea typeface="Didact Gothic"/>
              <a:cs typeface="Didact Gothic"/>
              <a:sym typeface="Didact Gothic"/>
            </a:endParaRPr>
          </a:p>
          <a:p>
            <a:pPr indent="0" lvl="0" marL="0" rtl="0" algn="l">
              <a:spcBef>
                <a:spcPts val="0"/>
              </a:spcBef>
              <a:spcAft>
                <a:spcPts val="0"/>
              </a:spcAft>
              <a:buNone/>
            </a:pPr>
            <a:r>
              <a:t/>
            </a:r>
            <a:endParaRPr sz="1500">
              <a:solidFill>
                <a:schemeClr val="dk1"/>
              </a:solidFill>
              <a:latin typeface="Didact Gothic"/>
              <a:ea typeface="Didact Gothic"/>
              <a:cs typeface="Didact Gothic"/>
              <a:sym typeface="Didact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1"/>
          <p:cNvSpPr txBox="1"/>
          <p:nvPr>
            <p:ph type="title"/>
          </p:nvPr>
        </p:nvSpPr>
        <p:spPr>
          <a:xfrm>
            <a:off x="943313" y="424388"/>
            <a:ext cx="7257300" cy="555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General Overview (Spatial)</a:t>
            </a:r>
            <a:endParaRPr/>
          </a:p>
        </p:txBody>
      </p:sp>
      <p:sp>
        <p:nvSpPr>
          <p:cNvPr id="414" name="Google Shape;414;p31"/>
          <p:cNvSpPr/>
          <p:nvPr/>
        </p:nvSpPr>
        <p:spPr>
          <a:xfrm>
            <a:off x="481275" y="1195650"/>
            <a:ext cx="8264100" cy="3075600"/>
          </a:xfrm>
          <a:prstGeom prst="roundRect">
            <a:avLst>
              <a:gd fmla="val 16667" name="adj"/>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Didact Gothic"/>
              <a:ea typeface="Didact Gothic"/>
              <a:cs typeface="Didact Gothic"/>
              <a:sym typeface="Didact Gothic"/>
            </a:endParaRPr>
          </a:p>
        </p:txBody>
      </p:sp>
      <p:sp>
        <p:nvSpPr>
          <p:cNvPr id="415" name="Google Shape;415;p31"/>
          <p:cNvSpPr txBox="1"/>
          <p:nvPr/>
        </p:nvSpPr>
        <p:spPr>
          <a:xfrm>
            <a:off x="1939825" y="1713734"/>
            <a:ext cx="234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t/>
            </a:r>
            <a:endParaRPr b="1" sz="1600">
              <a:solidFill>
                <a:schemeClr val="accent6"/>
              </a:solidFill>
              <a:latin typeface="Didact Gothic"/>
              <a:ea typeface="Didact Gothic"/>
              <a:cs typeface="Didact Gothic"/>
              <a:sym typeface="Didact Gothic"/>
            </a:endParaRPr>
          </a:p>
        </p:txBody>
      </p:sp>
      <p:graphicFrame>
        <p:nvGraphicFramePr>
          <p:cNvPr id="416" name="Google Shape;416;p31"/>
          <p:cNvGraphicFramePr/>
          <p:nvPr/>
        </p:nvGraphicFramePr>
        <p:xfrm>
          <a:off x="1421575" y="1544850"/>
          <a:ext cx="3000000" cy="3000000"/>
        </p:xfrm>
        <a:graphic>
          <a:graphicData uri="http://schemas.openxmlformats.org/drawingml/2006/table">
            <a:tbl>
              <a:tblPr>
                <a:noFill/>
                <a:tableStyleId>{1D83BC13-923D-4C47-A5A1-32487D42C631}</a:tableStyleId>
              </a:tblPr>
              <a:tblGrid>
                <a:gridCol w="1276700"/>
                <a:gridCol w="1276700"/>
                <a:gridCol w="1276700"/>
                <a:gridCol w="1276700"/>
                <a:gridCol w="1276700"/>
              </a:tblGrid>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
                        <a:t>South</a:t>
                      </a:r>
                      <a:endParaRPr b="1"/>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
                        <a:t>West</a:t>
                      </a:r>
                      <a:endParaRPr b="1"/>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
                        <a:t>Midwest</a:t>
                      </a:r>
                      <a:endParaRPr b="1"/>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
                        <a:t>Northeast</a:t>
                      </a:r>
                      <a:endParaRPr b="1"/>
                    </a:p>
                  </a:txBody>
                  <a:tcPr marT="91425" marB="91425" marR="91425" marL="91425">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b="1" lang="en"/>
                        <a:t>States</a:t>
                      </a:r>
                      <a:endParaRPr b="1"/>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Lora"/>
                          <a:ea typeface="Lora"/>
                          <a:cs typeface="Lora"/>
                          <a:sym typeface="Lora"/>
                        </a:rPr>
                        <a:t>16</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13</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12</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9</a:t>
                      </a:r>
                      <a:endParaRPr>
                        <a:latin typeface="Lora"/>
                        <a:ea typeface="Lora"/>
                        <a:cs typeface="Lora"/>
                        <a:sym typeface="Lora"/>
                      </a:endParaRPr>
                    </a:p>
                  </a:txBody>
                  <a:tcPr marT="91425" marB="91425" marR="91425" marL="91425">
                    <a:lnR cap="flat" cmpd="sng" w="28575">
                      <a:solidFill>
                        <a:srgbClr val="9E9E9E"/>
                      </a:solidFill>
                      <a:prstDash val="solid"/>
                      <a:round/>
                      <a:headEnd len="sm" w="sm" type="none"/>
                      <a:tailEnd len="sm" w="sm" type="none"/>
                    </a:lnR>
                  </a:tcPr>
                </a:tc>
              </a:tr>
              <a:tr h="381000">
                <a:tc>
                  <a:txBody>
                    <a:bodyPr/>
                    <a:lstStyle/>
                    <a:p>
                      <a:pPr indent="0" lvl="0" marL="0" rtl="0" algn="l">
                        <a:spcBef>
                          <a:spcPts val="0"/>
                        </a:spcBef>
                        <a:spcAft>
                          <a:spcPts val="0"/>
                        </a:spcAft>
                        <a:buNone/>
                      </a:pPr>
                      <a:r>
                        <a:rPr b="1" lang="en"/>
                        <a:t>Users</a:t>
                      </a:r>
                      <a:endParaRPr b="1"/>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Lora"/>
                          <a:ea typeface="Lora"/>
                          <a:cs typeface="Lora"/>
                          <a:sym typeface="Lora"/>
                        </a:rPr>
                        <a:t>144</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94</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84</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72</a:t>
                      </a:r>
                      <a:endParaRPr>
                        <a:latin typeface="Lora"/>
                        <a:ea typeface="Lora"/>
                        <a:cs typeface="Lora"/>
                        <a:sym typeface="Lora"/>
                      </a:endParaRPr>
                    </a:p>
                  </a:txBody>
                  <a:tcPr marT="91425" marB="91425" marR="91425" marL="91425">
                    <a:lnR cap="flat" cmpd="sng" w="28575">
                      <a:solidFill>
                        <a:srgbClr val="9E9E9E"/>
                      </a:solidFill>
                      <a:prstDash val="solid"/>
                      <a:round/>
                      <a:headEnd len="sm" w="sm" type="none"/>
                      <a:tailEnd len="sm" w="sm" type="none"/>
                    </a:lnR>
                  </a:tcPr>
                </a:tc>
              </a:tr>
              <a:tr h="381000">
                <a:tc>
                  <a:txBody>
                    <a:bodyPr/>
                    <a:lstStyle/>
                    <a:p>
                      <a:pPr indent="0" lvl="0" marL="0" rtl="0" algn="l">
                        <a:spcBef>
                          <a:spcPts val="0"/>
                        </a:spcBef>
                        <a:spcAft>
                          <a:spcPts val="0"/>
                        </a:spcAft>
                        <a:buNone/>
                      </a:pPr>
                      <a:r>
                        <a:rPr b="1" lang="en"/>
                        <a:t>Impressions</a:t>
                      </a:r>
                      <a:endParaRPr b="1"/>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2"/>
                        </a:buClr>
                        <a:buSzPts val="1100"/>
                        <a:buFont typeface="Arial"/>
                        <a:buNone/>
                      </a:pPr>
                      <a:r>
                        <a:rPr lang="en">
                          <a:solidFill>
                            <a:schemeClr val="dk2"/>
                          </a:solidFill>
                          <a:latin typeface="Lora"/>
                          <a:ea typeface="Lora"/>
                          <a:cs typeface="Lora"/>
                          <a:sym typeface="Lora"/>
                        </a:rPr>
                        <a:t>396,433,455</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301,887,324</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274,040,667</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244,418,019</a:t>
                      </a:r>
                      <a:endParaRPr>
                        <a:latin typeface="Lora"/>
                        <a:ea typeface="Lora"/>
                        <a:cs typeface="Lora"/>
                        <a:sym typeface="Lora"/>
                      </a:endParaRPr>
                    </a:p>
                  </a:txBody>
                  <a:tcPr marT="91425" marB="91425" marR="91425" marL="91425">
                    <a:lnR cap="flat" cmpd="sng" w="28575">
                      <a:solidFill>
                        <a:srgbClr val="9E9E9E"/>
                      </a:solidFill>
                      <a:prstDash val="solid"/>
                      <a:round/>
                      <a:headEnd len="sm" w="sm" type="none"/>
                      <a:tailEnd len="sm" w="sm" type="none"/>
                    </a:lnR>
                  </a:tcPr>
                </a:tc>
              </a:tr>
              <a:tr h="381000">
                <a:tc>
                  <a:txBody>
                    <a:bodyPr/>
                    <a:lstStyle/>
                    <a:p>
                      <a:pPr indent="0" lvl="0" marL="0" rtl="0" algn="l">
                        <a:spcBef>
                          <a:spcPts val="0"/>
                        </a:spcBef>
                        <a:spcAft>
                          <a:spcPts val="0"/>
                        </a:spcAft>
                        <a:buNone/>
                      </a:pPr>
                      <a:r>
                        <a:rPr b="1" lang="en"/>
                        <a:t>Clicks</a:t>
                      </a:r>
                      <a:endParaRPr b="1"/>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Lora"/>
                          <a:ea typeface="Lora"/>
                          <a:cs typeface="Lora"/>
                          <a:sym typeface="Lora"/>
                        </a:rPr>
                        <a:t>49,833,580</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37,850,859</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33,844,177</a:t>
                      </a:r>
                      <a:endParaRPr>
                        <a:latin typeface="Lora"/>
                        <a:ea typeface="Lora"/>
                        <a:cs typeface="Lora"/>
                        <a:sym typeface="Lora"/>
                      </a:endParaRPr>
                    </a:p>
                  </a:txBody>
                  <a:tcPr marT="91425" marB="91425" marR="91425" marL="91425"/>
                </a:tc>
                <a:tc>
                  <a:txBody>
                    <a:bodyPr/>
                    <a:lstStyle/>
                    <a:p>
                      <a:pPr indent="0" lvl="0" marL="0" rtl="0" algn="l">
                        <a:spcBef>
                          <a:spcPts val="0"/>
                        </a:spcBef>
                        <a:spcAft>
                          <a:spcPts val="0"/>
                        </a:spcAft>
                        <a:buNone/>
                      </a:pPr>
                      <a:r>
                        <a:rPr lang="en">
                          <a:latin typeface="Lora"/>
                          <a:ea typeface="Lora"/>
                          <a:cs typeface="Lora"/>
                          <a:sym typeface="Lora"/>
                        </a:rPr>
                        <a:t>31,416,878</a:t>
                      </a:r>
                      <a:endParaRPr>
                        <a:latin typeface="Lora"/>
                        <a:ea typeface="Lora"/>
                        <a:cs typeface="Lora"/>
                        <a:sym typeface="Lora"/>
                      </a:endParaRPr>
                    </a:p>
                  </a:txBody>
                  <a:tcPr marT="91425" marB="91425" marR="91425" marL="91425">
                    <a:lnR cap="flat" cmpd="sng" w="28575">
                      <a:solidFill>
                        <a:srgbClr val="9E9E9E"/>
                      </a:solidFill>
                      <a:prstDash val="solid"/>
                      <a:round/>
                      <a:headEnd len="sm" w="sm" type="none"/>
                      <a:tailEnd len="sm" w="sm" type="none"/>
                    </a:lnR>
                  </a:tcPr>
                </a:tc>
              </a:tr>
              <a:tr h="381000">
                <a:tc>
                  <a:txBody>
                    <a:bodyPr/>
                    <a:lstStyle/>
                    <a:p>
                      <a:pPr indent="0" lvl="0" marL="0" rtl="0" algn="l">
                        <a:spcBef>
                          <a:spcPts val="0"/>
                        </a:spcBef>
                        <a:spcAft>
                          <a:spcPts val="0"/>
                        </a:spcAft>
                        <a:buNone/>
                      </a:pPr>
                      <a:r>
                        <a:rPr b="1" lang="en"/>
                        <a:t>Conversions</a:t>
                      </a:r>
                      <a:endParaRPr b="1"/>
                    </a:p>
                  </a:txBody>
                  <a:tcPr marT="91425" marB="91425" marR="91425" marL="91425">
                    <a:lnL cap="flat" cmpd="sng" w="28575">
                      <a:solidFill>
                        <a:srgbClr val="9E9E9E"/>
                      </a:solidFill>
                      <a:prstDash val="solid"/>
                      <a:round/>
                      <a:headEnd len="sm" w="sm" type="none"/>
                      <a:tailEnd len="sm" w="sm" type="none"/>
                    </a:lnL>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Lora"/>
                          <a:ea typeface="Lora"/>
                          <a:cs typeface="Lora"/>
                          <a:sym typeface="Lora"/>
                        </a:rPr>
                        <a:t>25,172,012</a:t>
                      </a:r>
                      <a:endParaRPr>
                        <a:latin typeface="Lora"/>
                        <a:ea typeface="Lora"/>
                        <a:cs typeface="Lora"/>
                        <a:sym typeface="Lora"/>
                      </a:endParaRPr>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Lora"/>
                          <a:ea typeface="Lora"/>
                          <a:cs typeface="Lora"/>
                          <a:sym typeface="Lora"/>
                        </a:rPr>
                        <a:t>19,588,547</a:t>
                      </a:r>
                      <a:endParaRPr>
                        <a:latin typeface="Lora"/>
                        <a:ea typeface="Lora"/>
                        <a:cs typeface="Lora"/>
                        <a:sym typeface="Lora"/>
                      </a:endParaRPr>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Lora"/>
                          <a:ea typeface="Lora"/>
                          <a:cs typeface="Lora"/>
                          <a:sym typeface="Lora"/>
                        </a:rPr>
                        <a:t>17,538,161</a:t>
                      </a:r>
                      <a:endParaRPr>
                        <a:latin typeface="Lora"/>
                        <a:ea typeface="Lora"/>
                        <a:cs typeface="Lora"/>
                        <a:sym typeface="Lora"/>
                      </a:endParaRPr>
                    </a:p>
                  </a:txBody>
                  <a:tcPr marT="91425" marB="91425" marR="91425" marL="91425">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Lora"/>
                          <a:ea typeface="Lora"/>
                          <a:cs typeface="Lora"/>
                          <a:sym typeface="Lora"/>
                        </a:rPr>
                        <a:t>15,709,869</a:t>
                      </a:r>
                      <a:endParaRPr>
                        <a:latin typeface="Lora"/>
                        <a:ea typeface="Lora"/>
                        <a:cs typeface="Lora"/>
                        <a:sym typeface="Lora"/>
                      </a:endParaRPr>
                    </a:p>
                  </a:txBody>
                  <a:tcPr marT="91425" marB="91425" marR="91425" marL="91425">
                    <a:lnR cap="flat" cmpd="sng" w="28575">
                      <a:solidFill>
                        <a:srgbClr val="9E9E9E"/>
                      </a:solidFill>
                      <a:prstDash val="solid"/>
                      <a:round/>
                      <a:headEnd len="sm" w="sm" type="none"/>
                      <a:tailEnd len="sm" w="sm" type="none"/>
                    </a:lnR>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Template">
  <a:themeElements>
    <a:clrScheme name="Simple Light">
      <a:dk1>
        <a:srgbClr val="B47E53"/>
      </a:dk1>
      <a:lt1>
        <a:srgbClr val="ECEBE6"/>
      </a:lt1>
      <a:dk2>
        <a:srgbClr val="000000"/>
      </a:dk2>
      <a:lt2>
        <a:srgbClr val="F9F9F8"/>
      </a:lt2>
      <a:accent1>
        <a:srgbClr val="EBD1BB"/>
      </a:accent1>
      <a:accent2>
        <a:srgbClr val="EADFD1"/>
      </a:accent2>
      <a:accent3>
        <a:srgbClr val="E0D2D2"/>
      </a:accent3>
      <a:accent4>
        <a:srgbClr val="D7AB89"/>
      </a:accent4>
      <a:accent5>
        <a:srgbClr val="C7B7B8"/>
      </a:accent5>
      <a:accent6>
        <a:srgbClr val="7C6869"/>
      </a:accent6>
      <a:hlink>
        <a:srgbClr val="7464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